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18"/>
  </p:notesMasterIdLst>
  <p:sldIdLst>
    <p:sldId id="280" r:id="rId5"/>
    <p:sldId id="289" r:id="rId6"/>
    <p:sldId id="285" r:id="rId7"/>
    <p:sldId id="286" r:id="rId8"/>
    <p:sldId id="284" r:id="rId9"/>
    <p:sldId id="281" r:id="rId10"/>
    <p:sldId id="283" r:id="rId11"/>
    <p:sldId id="291" r:id="rId12"/>
    <p:sldId id="292" r:id="rId13"/>
    <p:sldId id="288" r:id="rId14"/>
    <p:sldId id="282" r:id="rId15"/>
    <p:sldId id="287" r:id="rId16"/>
    <p:sldId id="290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6B1365D-F48D-4199-A2D8-C574F7C006B1}" v="3" dt="2022-01-19T15:28:21.18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19" autoAdjust="0"/>
  </p:normalViewPr>
  <p:slideViewPr>
    <p:cSldViewPr snapToGrid="0">
      <p:cViewPr varScale="1">
        <p:scale>
          <a:sx n="109" d="100"/>
          <a:sy n="109" d="100"/>
        </p:scale>
        <p:origin x="61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randie Hatch" userId="c99d5507e9cbab96" providerId="LiveId" clId="{66B1365D-F48D-4199-A2D8-C574F7C006B1}"/>
    <pc:docChg chg="modSld">
      <pc:chgData name="Brandie Hatch" userId="c99d5507e9cbab96" providerId="LiveId" clId="{66B1365D-F48D-4199-A2D8-C574F7C006B1}" dt="2022-01-19T15:28:38.810" v="7" actId="6549"/>
      <pc:docMkLst>
        <pc:docMk/>
      </pc:docMkLst>
      <pc:sldChg chg="modSp mod">
        <pc:chgData name="Brandie Hatch" userId="c99d5507e9cbab96" providerId="LiveId" clId="{66B1365D-F48D-4199-A2D8-C574F7C006B1}" dt="2022-01-19T15:28:38.810" v="7" actId="6549"/>
        <pc:sldMkLst>
          <pc:docMk/>
          <pc:sldMk cId="2092498225" sldId="287"/>
        </pc:sldMkLst>
        <pc:spChg chg="mod">
          <ac:chgData name="Brandie Hatch" userId="c99d5507e9cbab96" providerId="LiveId" clId="{66B1365D-F48D-4199-A2D8-C574F7C006B1}" dt="2022-01-19T15:28:38.810" v="7" actId="6549"/>
          <ac:spMkLst>
            <pc:docMk/>
            <pc:sldMk cId="2092498225" sldId="287"/>
            <ac:spMk id="3" creationId="{3FAD09E6-93CB-4EC8-A45D-ED67BC6288F9}"/>
          </ac:spMkLst>
        </pc:spChg>
      </pc:sldChg>
    </pc:docChg>
  </pc:docChgLst>
  <pc:docChgLst>
    <pc:chgData name="Brandie Hatch" userId="c99d5507e9cbab96" providerId="LiveId" clId="{733063AE-BB39-4EC6-8597-943501E28AFE}"/>
    <pc:docChg chg="undo custSel addSld modSld">
      <pc:chgData name="Brandie Hatch" userId="c99d5507e9cbab96" providerId="LiveId" clId="{733063AE-BB39-4EC6-8597-943501E28AFE}" dt="2022-01-07T06:40:41.807" v="928" actId="20577"/>
      <pc:docMkLst>
        <pc:docMk/>
      </pc:docMkLst>
      <pc:sldChg chg="modSp mod">
        <pc:chgData name="Brandie Hatch" userId="c99d5507e9cbab96" providerId="LiveId" clId="{733063AE-BB39-4EC6-8597-943501E28AFE}" dt="2022-01-07T06:22:41.627" v="470" actId="14100"/>
        <pc:sldMkLst>
          <pc:docMk/>
          <pc:sldMk cId="1583120128" sldId="280"/>
        </pc:sldMkLst>
        <pc:spChg chg="mod">
          <ac:chgData name="Brandie Hatch" userId="c99d5507e9cbab96" providerId="LiveId" clId="{733063AE-BB39-4EC6-8597-943501E28AFE}" dt="2022-01-07T06:22:41.627" v="470" actId="14100"/>
          <ac:spMkLst>
            <pc:docMk/>
            <pc:sldMk cId="1583120128" sldId="280"/>
            <ac:spMk id="2" creationId="{0D1F047C-C727-42A7-85C5-68C5AA1B1A93}"/>
          </ac:spMkLst>
        </pc:spChg>
        <pc:spChg chg="mod">
          <ac:chgData name="Brandie Hatch" userId="c99d5507e9cbab96" providerId="LiveId" clId="{733063AE-BB39-4EC6-8597-943501E28AFE}" dt="2022-01-07T06:22:29.114" v="468" actId="1076"/>
          <ac:spMkLst>
            <pc:docMk/>
            <pc:sldMk cId="1583120128" sldId="280"/>
            <ac:spMk id="3" creationId="{DB93FB3F-A8D4-46D3-A1C6-C79C64563729}"/>
          </ac:spMkLst>
        </pc:spChg>
        <pc:picChg chg="mod">
          <ac:chgData name="Brandie Hatch" userId="c99d5507e9cbab96" providerId="LiveId" clId="{733063AE-BB39-4EC6-8597-943501E28AFE}" dt="2022-01-03T20:10:58.213" v="33" actId="1076"/>
          <ac:picMkLst>
            <pc:docMk/>
            <pc:sldMk cId="1583120128" sldId="280"/>
            <ac:picMk id="6" creationId="{9A5D9ED1-DFCC-4799-89E2-D118451B98DF}"/>
          </ac:picMkLst>
        </pc:picChg>
      </pc:sldChg>
      <pc:sldChg chg="addSp delSp modSp mod modClrScheme chgLayout">
        <pc:chgData name="Brandie Hatch" userId="c99d5507e9cbab96" providerId="LiveId" clId="{733063AE-BB39-4EC6-8597-943501E28AFE}" dt="2022-01-07T06:34:10.033" v="924" actId="6549"/>
        <pc:sldMkLst>
          <pc:docMk/>
          <pc:sldMk cId="327695418" sldId="284"/>
        </pc:sldMkLst>
        <pc:spChg chg="mod ord">
          <ac:chgData name="Brandie Hatch" userId="c99d5507e9cbab96" providerId="LiveId" clId="{733063AE-BB39-4EC6-8597-943501E28AFE}" dt="2022-01-07T06:20:16.303" v="355" actId="403"/>
          <ac:spMkLst>
            <pc:docMk/>
            <pc:sldMk cId="327695418" sldId="284"/>
            <ac:spMk id="2" creationId="{EAF5AD6E-6B48-49AA-BF22-892CB58E4DB4}"/>
          </ac:spMkLst>
        </pc:spChg>
        <pc:spChg chg="mod ord">
          <ac:chgData name="Brandie Hatch" userId="c99d5507e9cbab96" providerId="LiveId" clId="{733063AE-BB39-4EC6-8597-943501E28AFE}" dt="2022-01-07T06:34:10.033" v="924" actId="6549"/>
          <ac:spMkLst>
            <pc:docMk/>
            <pc:sldMk cId="327695418" sldId="284"/>
            <ac:spMk id="3" creationId="{211D5428-BB8B-4346-9906-22C38742A863}"/>
          </ac:spMkLst>
        </pc:spChg>
        <pc:spChg chg="add del mod ord">
          <ac:chgData name="Brandie Hatch" userId="c99d5507e9cbab96" providerId="LiveId" clId="{733063AE-BB39-4EC6-8597-943501E28AFE}" dt="2022-01-07T06:19:11.406" v="299" actId="1032"/>
          <ac:spMkLst>
            <pc:docMk/>
            <pc:sldMk cId="327695418" sldId="284"/>
            <ac:spMk id="4" creationId="{2755B03D-B359-4941-AA38-3266E8C089B5}"/>
          </ac:spMkLst>
        </pc:spChg>
        <pc:graphicFrameChg chg="add mod modGraphic">
          <ac:chgData name="Brandie Hatch" userId="c99d5507e9cbab96" providerId="LiveId" clId="{733063AE-BB39-4EC6-8597-943501E28AFE}" dt="2022-01-07T06:20:09.811" v="354" actId="20577"/>
          <ac:graphicFrameMkLst>
            <pc:docMk/>
            <pc:sldMk cId="327695418" sldId="284"/>
            <ac:graphicFrameMk id="5" creationId="{F10E5123-E4C3-4AFD-8496-079EF303CAF2}"/>
          </ac:graphicFrameMkLst>
        </pc:graphicFrameChg>
      </pc:sldChg>
      <pc:sldChg chg="modSp mod modClrScheme chgLayout modNotesTx">
        <pc:chgData name="Brandie Hatch" userId="c99d5507e9cbab96" providerId="LiveId" clId="{733063AE-BB39-4EC6-8597-943501E28AFE}" dt="2022-01-07T06:30:28.798" v="741" actId="20577"/>
        <pc:sldMkLst>
          <pc:docMk/>
          <pc:sldMk cId="1111916083" sldId="285"/>
        </pc:sldMkLst>
        <pc:spChg chg="mod ord">
          <ac:chgData name="Brandie Hatch" userId="c99d5507e9cbab96" providerId="LiveId" clId="{733063AE-BB39-4EC6-8597-943501E28AFE}" dt="2022-01-07T06:12:24.885" v="251" actId="700"/>
          <ac:spMkLst>
            <pc:docMk/>
            <pc:sldMk cId="1111916083" sldId="285"/>
            <ac:spMk id="2" creationId="{40F3578B-F053-4156-9B4D-7B6854E3544A}"/>
          </ac:spMkLst>
        </pc:spChg>
        <pc:spChg chg="mod ord">
          <ac:chgData name="Brandie Hatch" userId="c99d5507e9cbab96" providerId="LiveId" clId="{733063AE-BB39-4EC6-8597-943501E28AFE}" dt="2022-01-07T06:30:28.798" v="741" actId="20577"/>
          <ac:spMkLst>
            <pc:docMk/>
            <pc:sldMk cId="1111916083" sldId="285"/>
            <ac:spMk id="3" creationId="{CC57E2E1-6F14-42D3-B2EE-438891D77CB0}"/>
          </ac:spMkLst>
        </pc:spChg>
      </pc:sldChg>
      <pc:sldChg chg="addSp delSp modSp mod modClrScheme chgLayout modNotesTx">
        <pc:chgData name="Brandie Hatch" userId="c99d5507e9cbab96" providerId="LiveId" clId="{733063AE-BB39-4EC6-8597-943501E28AFE}" dt="2022-01-07T06:18:10.684" v="297" actId="1076"/>
        <pc:sldMkLst>
          <pc:docMk/>
          <pc:sldMk cId="3766404023" sldId="286"/>
        </pc:sldMkLst>
        <pc:spChg chg="mod ord">
          <ac:chgData name="Brandie Hatch" userId="c99d5507e9cbab96" providerId="LiveId" clId="{733063AE-BB39-4EC6-8597-943501E28AFE}" dt="2022-01-07T06:13:19.521" v="255" actId="700"/>
          <ac:spMkLst>
            <pc:docMk/>
            <pc:sldMk cId="3766404023" sldId="286"/>
            <ac:spMk id="2" creationId="{161AD122-AEDC-476E-8F93-401F5659755C}"/>
          </ac:spMkLst>
        </pc:spChg>
        <pc:spChg chg="del mod ord">
          <ac:chgData name="Brandie Hatch" userId="c99d5507e9cbab96" providerId="LiveId" clId="{733063AE-BB39-4EC6-8597-943501E28AFE}" dt="2022-01-07T06:13:19.521" v="255" actId="700"/>
          <ac:spMkLst>
            <pc:docMk/>
            <pc:sldMk cId="3766404023" sldId="286"/>
            <ac:spMk id="3" creationId="{C76D5A89-E444-4587-B2F0-51ABDC0646DE}"/>
          </ac:spMkLst>
        </pc:spChg>
        <pc:spChg chg="add del mod ord">
          <ac:chgData name="Brandie Hatch" userId="c99d5507e9cbab96" providerId="LiveId" clId="{733063AE-BB39-4EC6-8597-943501E28AFE}" dt="2022-01-07T06:16:12.048" v="277" actId="26606"/>
          <ac:spMkLst>
            <pc:docMk/>
            <pc:sldMk cId="3766404023" sldId="286"/>
            <ac:spMk id="4" creationId="{15013A14-BB72-44A5-92CA-2128C4986755}"/>
          </ac:spMkLst>
        </pc:spChg>
        <pc:spChg chg="add del">
          <ac:chgData name="Brandie Hatch" userId="c99d5507e9cbab96" providerId="LiveId" clId="{733063AE-BB39-4EC6-8597-943501E28AFE}" dt="2022-01-07T06:17:42.742" v="290" actId="22"/>
          <ac:spMkLst>
            <pc:docMk/>
            <pc:sldMk cId="3766404023" sldId="286"/>
            <ac:spMk id="9" creationId="{058420E9-E192-42ED-8BE9-52B92606C9C1}"/>
          </ac:spMkLst>
        </pc:spChg>
        <pc:graphicFrameChg chg="add mod modGraphic">
          <ac:chgData name="Brandie Hatch" userId="c99d5507e9cbab96" providerId="LiveId" clId="{733063AE-BB39-4EC6-8597-943501E28AFE}" dt="2022-01-07T06:16:58.709" v="288" actId="20577"/>
          <ac:graphicFrameMkLst>
            <pc:docMk/>
            <pc:sldMk cId="3766404023" sldId="286"/>
            <ac:graphicFrameMk id="8" creationId="{8C91A77B-E939-47A9-AAC2-03F357708E5A}"/>
          </ac:graphicFrameMkLst>
        </pc:graphicFrameChg>
        <pc:picChg chg="add mod">
          <ac:chgData name="Brandie Hatch" userId="c99d5507e9cbab96" providerId="LiveId" clId="{733063AE-BB39-4EC6-8597-943501E28AFE}" dt="2022-01-07T06:17:56.716" v="291" actId="1076"/>
          <ac:picMkLst>
            <pc:docMk/>
            <pc:sldMk cId="3766404023" sldId="286"/>
            <ac:picMk id="6" creationId="{F3AC1448-7A7C-4E4F-B467-B91BC4C2B0B2}"/>
          </ac:picMkLst>
        </pc:picChg>
        <pc:picChg chg="add mod">
          <ac:chgData name="Brandie Hatch" userId="c99d5507e9cbab96" providerId="LiveId" clId="{733063AE-BB39-4EC6-8597-943501E28AFE}" dt="2022-01-07T06:18:10.684" v="297" actId="1076"/>
          <ac:picMkLst>
            <pc:docMk/>
            <pc:sldMk cId="3766404023" sldId="286"/>
            <ac:picMk id="11" creationId="{3DAD70F3-B715-4A25-900C-CD73D8B303B5}"/>
          </ac:picMkLst>
        </pc:picChg>
      </pc:sldChg>
      <pc:sldChg chg="modSp mod modClrScheme chgLayout">
        <pc:chgData name="Brandie Hatch" userId="c99d5507e9cbab96" providerId="LiveId" clId="{733063AE-BB39-4EC6-8597-943501E28AFE}" dt="2022-01-07T06:28:41.010" v="594" actId="20577"/>
        <pc:sldMkLst>
          <pc:docMk/>
          <pc:sldMk cId="2092498225" sldId="287"/>
        </pc:sldMkLst>
        <pc:spChg chg="mod ord">
          <ac:chgData name="Brandie Hatch" userId="c99d5507e9cbab96" providerId="LiveId" clId="{733063AE-BB39-4EC6-8597-943501E28AFE}" dt="2022-01-07T06:28:19.211" v="580" actId="700"/>
          <ac:spMkLst>
            <pc:docMk/>
            <pc:sldMk cId="2092498225" sldId="287"/>
            <ac:spMk id="2" creationId="{1B32A988-A1F3-472B-AC50-566227E0EF38}"/>
          </ac:spMkLst>
        </pc:spChg>
        <pc:spChg chg="mod ord">
          <ac:chgData name="Brandie Hatch" userId="c99d5507e9cbab96" providerId="LiveId" clId="{733063AE-BB39-4EC6-8597-943501E28AFE}" dt="2022-01-07T06:28:41.010" v="594" actId="20577"/>
          <ac:spMkLst>
            <pc:docMk/>
            <pc:sldMk cId="2092498225" sldId="287"/>
            <ac:spMk id="3" creationId="{3FAD09E6-93CB-4EC8-A45D-ED67BC6288F9}"/>
          </ac:spMkLst>
        </pc:spChg>
      </pc:sldChg>
      <pc:sldChg chg="modSp add mod">
        <pc:chgData name="Brandie Hatch" userId="c99d5507e9cbab96" providerId="LiveId" clId="{733063AE-BB39-4EC6-8597-943501E28AFE}" dt="2022-01-02T19:31:06.706" v="16" actId="20577"/>
        <pc:sldMkLst>
          <pc:docMk/>
          <pc:sldMk cId="2480259471" sldId="288"/>
        </pc:sldMkLst>
        <pc:spChg chg="mod">
          <ac:chgData name="Brandie Hatch" userId="c99d5507e9cbab96" providerId="LiveId" clId="{733063AE-BB39-4EC6-8597-943501E28AFE}" dt="2022-01-02T19:31:06.706" v="16" actId="20577"/>
          <ac:spMkLst>
            <pc:docMk/>
            <pc:sldMk cId="2480259471" sldId="288"/>
            <ac:spMk id="2" creationId="{BF679315-E2C7-4478-B82B-1D4B31A1441E}"/>
          </ac:spMkLst>
        </pc:spChg>
      </pc:sldChg>
      <pc:sldChg chg="addSp delSp modSp new mod setBg">
        <pc:chgData name="Brandie Hatch" userId="c99d5507e9cbab96" providerId="LiveId" clId="{733063AE-BB39-4EC6-8597-943501E28AFE}" dt="2022-01-07T06:27:14.793" v="578" actId="6549"/>
        <pc:sldMkLst>
          <pc:docMk/>
          <pc:sldMk cId="2253489859" sldId="289"/>
        </pc:sldMkLst>
        <pc:spChg chg="mod ord">
          <ac:chgData name="Brandie Hatch" userId="c99d5507e9cbab96" providerId="LiveId" clId="{733063AE-BB39-4EC6-8597-943501E28AFE}" dt="2022-01-07T06:25:34.152" v="547" actId="26606"/>
          <ac:spMkLst>
            <pc:docMk/>
            <pc:sldMk cId="2253489859" sldId="289"/>
            <ac:spMk id="2" creationId="{2565D5DC-2861-4AF8-8065-CE147242B6D1}"/>
          </ac:spMkLst>
        </pc:spChg>
        <pc:spChg chg="del">
          <ac:chgData name="Brandie Hatch" userId="c99d5507e9cbab96" providerId="LiveId" clId="{733063AE-BB39-4EC6-8597-943501E28AFE}" dt="2022-01-07T06:25:12.137" v="544" actId="931"/>
          <ac:spMkLst>
            <pc:docMk/>
            <pc:sldMk cId="2253489859" sldId="289"/>
            <ac:spMk id="3" creationId="{C3B66F01-94B1-47CE-A9D5-7013A724A7DC}"/>
          </ac:spMkLst>
        </pc:spChg>
        <pc:spChg chg="mod">
          <ac:chgData name="Brandie Hatch" userId="c99d5507e9cbab96" providerId="LiveId" clId="{733063AE-BB39-4EC6-8597-943501E28AFE}" dt="2022-01-07T06:27:14.793" v="578" actId="6549"/>
          <ac:spMkLst>
            <pc:docMk/>
            <pc:sldMk cId="2253489859" sldId="289"/>
            <ac:spMk id="4" creationId="{6A3EA667-3063-49F3-AC2F-1552C7E8F013}"/>
          </ac:spMkLst>
        </pc:spChg>
        <pc:spChg chg="add">
          <ac:chgData name="Brandie Hatch" userId="c99d5507e9cbab96" providerId="LiveId" clId="{733063AE-BB39-4EC6-8597-943501E28AFE}" dt="2022-01-07T06:25:34.152" v="547" actId="26606"/>
          <ac:spMkLst>
            <pc:docMk/>
            <pc:sldMk cId="2253489859" sldId="289"/>
            <ac:spMk id="11" creationId="{0EF2A0DA-AE81-4A45-972E-646AC2870C2F}"/>
          </ac:spMkLst>
        </pc:spChg>
        <pc:picChg chg="add mod">
          <ac:chgData name="Brandie Hatch" userId="c99d5507e9cbab96" providerId="LiveId" clId="{733063AE-BB39-4EC6-8597-943501E28AFE}" dt="2022-01-07T06:25:34.152" v="547" actId="26606"/>
          <ac:picMkLst>
            <pc:docMk/>
            <pc:sldMk cId="2253489859" sldId="289"/>
            <ac:picMk id="6" creationId="{130AA8C8-D2E6-43D6-B793-78C6581F336A}"/>
          </ac:picMkLst>
        </pc:picChg>
        <pc:picChg chg="add">
          <ac:chgData name="Brandie Hatch" userId="c99d5507e9cbab96" providerId="LiveId" clId="{733063AE-BB39-4EC6-8597-943501E28AFE}" dt="2022-01-07T06:25:34.152" v="547" actId="26606"/>
          <ac:picMkLst>
            <pc:docMk/>
            <pc:sldMk cId="2253489859" sldId="289"/>
            <ac:picMk id="13" creationId="{B536FA4E-0152-4E27-91DA-0FC22D1846BB}"/>
          </ac:picMkLst>
        </pc:picChg>
      </pc:sldChg>
      <pc:sldChg chg="modSp new mod">
        <pc:chgData name="Brandie Hatch" userId="c99d5507e9cbab96" providerId="LiveId" clId="{733063AE-BB39-4EC6-8597-943501E28AFE}" dt="2022-01-07T06:40:41.807" v="928" actId="20577"/>
        <pc:sldMkLst>
          <pc:docMk/>
          <pc:sldMk cId="230435414" sldId="290"/>
        </pc:sldMkLst>
        <pc:spChg chg="mod">
          <ac:chgData name="Brandie Hatch" userId="c99d5507e9cbab96" providerId="LiveId" clId="{733063AE-BB39-4EC6-8597-943501E28AFE}" dt="2022-01-07T06:28:28.328" v="589" actId="20577"/>
          <ac:spMkLst>
            <pc:docMk/>
            <pc:sldMk cId="230435414" sldId="290"/>
            <ac:spMk id="2" creationId="{3B45722E-EA64-4DB3-9CEF-54AD00D45817}"/>
          </ac:spMkLst>
        </pc:spChg>
        <pc:spChg chg="mod">
          <ac:chgData name="Brandie Hatch" userId="c99d5507e9cbab96" providerId="LiveId" clId="{733063AE-BB39-4EC6-8597-943501E28AFE}" dt="2022-01-07T06:40:41.807" v="928" actId="20577"/>
          <ac:spMkLst>
            <pc:docMk/>
            <pc:sldMk cId="230435414" sldId="290"/>
            <ac:spMk id="3" creationId="{922AE68D-4279-4E71-8C63-E71DF59863E0}"/>
          </ac:spMkLst>
        </pc:spChg>
      </pc:sldChg>
    </pc:docChg>
  </pc:docChgLst>
</pc:chgInfo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77B28A6-F322-4E48-A7EB-518F794EC917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712B2B5-9311-4B03-B1E1-2E2F3A94235B}">
      <dgm:prSet custT="1"/>
      <dgm:spPr/>
      <dgm:t>
        <a:bodyPr/>
        <a:lstStyle/>
        <a:p>
          <a:r>
            <a:rPr lang="en-US" sz="2800" dirty="0"/>
            <a:t>Title I, Part A of the Elementary and Secondary Education Act:</a:t>
          </a:r>
        </a:p>
      </dgm:t>
    </dgm:pt>
    <dgm:pt modelId="{DB0FCB8C-AD21-46A9-9EDF-6A017CBC1834}" type="parTrans" cxnId="{449DBC7E-164F-4860-9FD1-2E3526A97800}">
      <dgm:prSet/>
      <dgm:spPr/>
      <dgm:t>
        <a:bodyPr/>
        <a:lstStyle/>
        <a:p>
          <a:endParaRPr lang="en-US"/>
        </a:p>
      </dgm:t>
    </dgm:pt>
    <dgm:pt modelId="{D4149836-E731-470F-8246-3D675DD1676F}" type="sibTrans" cxnId="{449DBC7E-164F-4860-9FD1-2E3526A97800}">
      <dgm:prSet/>
      <dgm:spPr/>
      <dgm:t>
        <a:bodyPr/>
        <a:lstStyle/>
        <a:p>
          <a:endParaRPr lang="en-US"/>
        </a:p>
      </dgm:t>
    </dgm:pt>
    <dgm:pt modelId="{287367A1-AAAB-4FE1-997A-A12363A91DD4}">
      <dgm:prSet custT="1"/>
      <dgm:spPr/>
      <dgm:t>
        <a:bodyPr/>
        <a:lstStyle/>
        <a:p>
          <a:r>
            <a:rPr lang="en-US" sz="2200" dirty="0"/>
            <a:t>provides financial assistance to local educational agencies and schools with high numbers or high percentages of children from low-income families</a:t>
          </a:r>
        </a:p>
      </dgm:t>
    </dgm:pt>
    <dgm:pt modelId="{EA75DD19-4FBD-4443-9256-879FD371117A}" type="parTrans" cxnId="{1A0500B9-D876-4E87-B4BF-B902A883A137}">
      <dgm:prSet/>
      <dgm:spPr/>
      <dgm:t>
        <a:bodyPr/>
        <a:lstStyle/>
        <a:p>
          <a:endParaRPr lang="en-US"/>
        </a:p>
      </dgm:t>
    </dgm:pt>
    <dgm:pt modelId="{6E78E6B6-108B-4959-8E57-5DBC707ABC14}" type="sibTrans" cxnId="{1A0500B9-D876-4E87-B4BF-B902A883A137}">
      <dgm:prSet/>
      <dgm:spPr/>
      <dgm:t>
        <a:bodyPr/>
        <a:lstStyle/>
        <a:p>
          <a:endParaRPr lang="en-US"/>
        </a:p>
      </dgm:t>
    </dgm:pt>
    <dgm:pt modelId="{3DB394F2-691B-4BB9-B9A6-8C8DE0CB1BFC}">
      <dgm:prSet custT="1"/>
      <dgm:spPr/>
      <dgm:t>
        <a:bodyPr/>
        <a:lstStyle/>
        <a:p>
          <a:r>
            <a:rPr lang="en-US" sz="2200" dirty="0"/>
            <a:t>to help ensure that all children meet challenging state academic standards </a:t>
          </a:r>
        </a:p>
      </dgm:t>
    </dgm:pt>
    <dgm:pt modelId="{C9E703CA-3196-4BC6-B193-B2243DDD823B}" type="parTrans" cxnId="{1279E8EC-5886-4936-990F-634B8DCA8E5E}">
      <dgm:prSet/>
      <dgm:spPr/>
      <dgm:t>
        <a:bodyPr/>
        <a:lstStyle/>
        <a:p>
          <a:endParaRPr lang="en-US"/>
        </a:p>
      </dgm:t>
    </dgm:pt>
    <dgm:pt modelId="{7199E0D8-2E3E-4A95-9637-0D2922D0EFF1}" type="sibTrans" cxnId="{1279E8EC-5886-4936-990F-634B8DCA8E5E}">
      <dgm:prSet/>
      <dgm:spPr/>
      <dgm:t>
        <a:bodyPr/>
        <a:lstStyle/>
        <a:p>
          <a:endParaRPr lang="en-US"/>
        </a:p>
      </dgm:t>
    </dgm:pt>
    <dgm:pt modelId="{3FF9EE3D-2189-426E-B690-E138EB565FBE}">
      <dgm:prSet custT="1"/>
      <dgm:spPr/>
      <dgm:t>
        <a:bodyPr/>
        <a:lstStyle/>
        <a:p>
          <a:endParaRPr lang="en-US" sz="2200" dirty="0"/>
        </a:p>
      </dgm:t>
    </dgm:pt>
    <dgm:pt modelId="{473E587E-1B43-46C0-BE38-CB56B0803364}" type="parTrans" cxnId="{536E5E4A-F399-4024-B2DB-95E45D1FDC80}">
      <dgm:prSet/>
      <dgm:spPr/>
      <dgm:t>
        <a:bodyPr/>
        <a:lstStyle/>
        <a:p>
          <a:endParaRPr lang="en-US"/>
        </a:p>
      </dgm:t>
    </dgm:pt>
    <dgm:pt modelId="{C413E3FD-6BE4-4C2A-99ED-9F4E4ABF13F1}" type="sibTrans" cxnId="{536E5E4A-F399-4024-B2DB-95E45D1FDC80}">
      <dgm:prSet/>
      <dgm:spPr/>
      <dgm:t>
        <a:bodyPr/>
        <a:lstStyle/>
        <a:p>
          <a:endParaRPr lang="en-US"/>
        </a:p>
      </dgm:t>
    </dgm:pt>
    <dgm:pt modelId="{144BEC4B-84F5-4314-8C39-3F5D8CE202D9}">
      <dgm:prSet custT="1"/>
      <dgm:spPr/>
      <dgm:t>
        <a:bodyPr/>
        <a:lstStyle/>
        <a:p>
          <a:endParaRPr lang="en-US" sz="2200" dirty="0"/>
        </a:p>
      </dgm:t>
    </dgm:pt>
    <dgm:pt modelId="{CEFA1DEF-4013-43F5-A2E9-2A5A560D1D44}" type="parTrans" cxnId="{9EE1A27C-8250-4ED3-A0A8-32F63930430C}">
      <dgm:prSet/>
      <dgm:spPr/>
      <dgm:t>
        <a:bodyPr/>
        <a:lstStyle/>
        <a:p>
          <a:endParaRPr lang="en-US"/>
        </a:p>
      </dgm:t>
    </dgm:pt>
    <dgm:pt modelId="{A9364A4B-F05A-48D2-9F62-668957B07C78}" type="sibTrans" cxnId="{9EE1A27C-8250-4ED3-A0A8-32F63930430C}">
      <dgm:prSet/>
      <dgm:spPr/>
      <dgm:t>
        <a:bodyPr/>
        <a:lstStyle/>
        <a:p>
          <a:endParaRPr lang="en-US"/>
        </a:p>
      </dgm:t>
    </dgm:pt>
    <dgm:pt modelId="{8C69D9CB-717F-4174-8343-8759C73F00D5}" type="pres">
      <dgm:prSet presAssocID="{477B28A6-F322-4E48-A7EB-518F794EC917}" presName="linear" presStyleCnt="0">
        <dgm:presLayoutVars>
          <dgm:animLvl val="lvl"/>
          <dgm:resizeHandles val="exact"/>
        </dgm:presLayoutVars>
      </dgm:prSet>
      <dgm:spPr/>
    </dgm:pt>
    <dgm:pt modelId="{4FB6A0D1-87A0-44E0-869C-1857EDD1D4A7}" type="pres">
      <dgm:prSet presAssocID="{4712B2B5-9311-4B03-B1E1-2E2F3A94235B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9B23A3E8-98F6-4CA3-A224-E58B530B1EDD}" type="pres">
      <dgm:prSet presAssocID="{4712B2B5-9311-4B03-B1E1-2E2F3A94235B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E2E2EF1A-7FD3-426B-9F2F-CC35462354CC}" type="presOf" srcId="{477B28A6-F322-4E48-A7EB-518F794EC917}" destId="{8C69D9CB-717F-4174-8343-8759C73F00D5}" srcOrd="0" destOrd="0" presId="urn:microsoft.com/office/officeart/2005/8/layout/vList2"/>
    <dgm:cxn modelId="{61516930-BE02-40C9-A229-87F74F912CE1}" type="presOf" srcId="{4712B2B5-9311-4B03-B1E1-2E2F3A94235B}" destId="{4FB6A0D1-87A0-44E0-869C-1857EDD1D4A7}" srcOrd="0" destOrd="0" presId="urn:microsoft.com/office/officeart/2005/8/layout/vList2"/>
    <dgm:cxn modelId="{536E5E4A-F399-4024-B2DB-95E45D1FDC80}" srcId="{4712B2B5-9311-4B03-B1E1-2E2F3A94235B}" destId="{3FF9EE3D-2189-426E-B690-E138EB565FBE}" srcOrd="0" destOrd="0" parTransId="{473E587E-1B43-46C0-BE38-CB56B0803364}" sibTransId="{C413E3FD-6BE4-4C2A-99ED-9F4E4ABF13F1}"/>
    <dgm:cxn modelId="{9EE1A27C-8250-4ED3-A0A8-32F63930430C}" srcId="{4712B2B5-9311-4B03-B1E1-2E2F3A94235B}" destId="{144BEC4B-84F5-4314-8C39-3F5D8CE202D9}" srcOrd="2" destOrd="0" parTransId="{CEFA1DEF-4013-43F5-A2E9-2A5A560D1D44}" sibTransId="{A9364A4B-F05A-48D2-9F62-668957B07C78}"/>
    <dgm:cxn modelId="{449DBC7E-164F-4860-9FD1-2E3526A97800}" srcId="{477B28A6-F322-4E48-A7EB-518F794EC917}" destId="{4712B2B5-9311-4B03-B1E1-2E2F3A94235B}" srcOrd="0" destOrd="0" parTransId="{DB0FCB8C-AD21-46A9-9EDF-6A017CBC1834}" sibTransId="{D4149836-E731-470F-8246-3D675DD1676F}"/>
    <dgm:cxn modelId="{0FFD12A4-6CA6-4933-BE33-5C996BB29EE7}" type="presOf" srcId="{287367A1-AAAB-4FE1-997A-A12363A91DD4}" destId="{9B23A3E8-98F6-4CA3-A224-E58B530B1EDD}" srcOrd="0" destOrd="1" presId="urn:microsoft.com/office/officeart/2005/8/layout/vList2"/>
    <dgm:cxn modelId="{1A0500B9-D876-4E87-B4BF-B902A883A137}" srcId="{4712B2B5-9311-4B03-B1E1-2E2F3A94235B}" destId="{287367A1-AAAB-4FE1-997A-A12363A91DD4}" srcOrd="1" destOrd="0" parTransId="{EA75DD19-4FBD-4443-9256-879FD371117A}" sibTransId="{6E78E6B6-108B-4959-8E57-5DBC707ABC14}"/>
    <dgm:cxn modelId="{779944D5-7B6E-4856-B8FF-96F6E109F10E}" type="presOf" srcId="{3FF9EE3D-2189-426E-B690-E138EB565FBE}" destId="{9B23A3E8-98F6-4CA3-A224-E58B530B1EDD}" srcOrd="0" destOrd="0" presId="urn:microsoft.com/office/officeart/2005/8/layout/vList2"/>
    <dgm:cxn modelId="{284AB0D6-4A8A-4250-942D-4DAB38139C35}" type="presOf" srcId="{3DB394F2-691B-4BB9-B9A6-8C8DE0CB1BFC}" destId="{9B23A3E8-98F6-4CA3-A224-E58B530B1EDD}" srcOrd="0" destOrd="3" presId="urn:microsoft.com/office/officeart/2005/8/layout/vList2"/>
    <dgm:cxn modelId="{3C8742DD-BD38-4482-90D3-DE91AB048583}" type="presOf" srcId="{144BEC4B-84F5-4314-8C39-3F5D8CE202D9}" destId="{9B23A3E8-98F6-4CA3-A224-E58B530B1EDD}" srcOrd="0" destOrd="2" presId="urn:microsoft.com/office/officeart/2005/8/layout/vList2"/>
    <dgm:cxn modelId="{1279E8EC-5886-4936-990F-634B8DCA8E5E}" srcId="{4712B2B5-9311-4B03-B1E1-2E2F3A94235B}" destId="{3DB394F2-691B-4BB9-B9A6-8C8DE0CB1BFC}" srcOrd="3" destOrd="0" parTransId="{C9E703CA-3196-4BC6-B193-B2243DDD823B}" sibTransId="{7199E0D8-2E3E-4A95-9637-0D2922D0EFF1}"/>
    <dgm:cxn modelId="{E0DACB76-4243-4258-A7E3-3CD45DF661FE}" type="presParOf" srcId="{8C69D9CB-717F-4174-8343-8759C73F00D5}" destId="{4FB6A0D1-87A0-44E0-869C-1857EDD1D4A7}" srcOrd="0" destOrd="0" presId="urn:microsoft.com/office/officeart/2005/8/layout/vList2"/>
    <dgm:cxn modelId="{7686DECC-1408-4598-B6C2-3A5715DA41E2}" type="presParOf" srcId="{8C69D9CB-717F-4174-8343-8759C73F00D5}" destId="{9B23A3E8-98F6-4CA3-A224-E58B530B1EDD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45A8735-BADE-4B3E-AEEE-CD7FAAE249EE}" type="doc">
      <dgm:prSet loTypeId="urn:microsoft.com/office/officeart/2005/8/layout/funnel1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EBA28F1-DC09-4A74-AE3D-503F5CAEE764}">
      <dgm:prSet phldrT="[Text]"/>
      <dgm:spPr/>
      <dgm:t>
        <a:bodyPr/>
        <a:lstStyle/>
        <a:p>
          <a:r>
            <a:rPr lang="en-US" dirty="0"/>
            <a:t>SAT</a:t>
          </a:r>
        </a:p>
      </dgm:t>
    </dgm:pt>
    <dgm:pt modelId="{F2FDF5B4-0FA4-492A-BA9C-D43B55ED97D9}" type="parTrans" cxnId="{8453D484-7E5C-4FC1-97A2-0EBBD46635C8}">
      <dgm:prSet/>
      <dgm:spPr/>
      <dgm:t>
        <a:bodyPr/>
        <a:lstStyle/>
        <a:p>
          <a:endParaRPr lang="en-US"/>
        </a:p>
      </dgm:t>
    </dgm:pt>
    <dgm:pt modelId="{17C60534-87C5-4910-B64E-91DAF1BC163E}" type="sibTrans" cxnId="{8453D484-7E5C-4FC1-97A2-0EBBD46635C8}">
      <dgm:prSet/>
      <dgm:spPr/>
      <dgm:t>
        <a:bodyPr/>
        <a:lstStyle/>
        <a:p>
          <a:endParaRPr lang="en-US"/>
        </a:p>
      </dgm:t>
    </dgm:pt>
    <dgm:pt modelId="{0B1143DE-4AC0-48AE-8794-DD19226180DE}">
      <dgm:prSet phldrT="[Text]"/>
      <dgm:spPr/>
      <dgm:t>
        <a:bodyPr/>
        <a:lstStyle/>
        <a:p>
          <a:r>
            <a:rPr lang="en-US" dirty="0"/>
            <a:t>ACT</a:t>
          </a:r>
        </a:p>
      </dgm:t>
    </dgm:pt>
    <dgm:pt modelId="{00A6C3BD-29DD-4422-8EAF-B8013C8974D1}" type="parTrans" cxnId="{6F26CD75-B774-4A6F-99AB-0743A3D18855}">
      <dgm:prSet/>
      <dgm:spPr/>
      <dgm:t>
        <a:bodyPr/>
        <a:lstStyle/>
        <a:p>
          <a:endParaRPr lang="en-US"/>
        </a:p>
      </dgm:t>
    </dgm:pt>
    <dgm:pt modelId="{8B311250-F1BF-4936-927C-D3A0FA6BAB10}" type="sibTrans" cxnId="{6F26CD75-B774-4A6F-99AB-0743A3D18855}">
      <dgm:prSet/>
      <dgm:spPr/>
      <dgm:t>
        <a:bodyPr/>
        <a:lstStyle/>
        <a:p>
          <a:endParaRPr lang="en-US"/>
        </a:p>
      </dgm:t>
    </dgm:pt>
    <dgm:pt modelId="{F8F0F3A3-D6DA-4723-842E-442DDF36C938}">
      <dgm:prSet phldrT="[Text]"/>
      <dgm:spPr/>
      <dgm:t>
        <a:bodyPr/>
        <a:lstStyle/>
        <a:p>
          <a:r>
            <a:rPr lang="en-US" dirty="0"/>
            <a:t>FRPM</a:t>
          </a:r>
        </a:p>
      </dgm:t>
    </dgm:pt>
    <dgm:pt modelId="{1E590156-A082-4FE8-AB60-E900F8B92CDC}" type="parTrans" cxnId="{D14EB77C-75F1-4C32-B524-B534A0A10441}">
      <dgm:prSet/>
      <dgm:spPr/>
      <dgm:t>
        <a:bodyPr/>
        <a:lstStyle/>
        <a:p>
          <a:endParaRPr lang="en-US"/>
        </a:p>
      </dgm:t>
    </dgm:pt>
    <dgm:pt modelId="{741845E9-9054-49C7-A840-5C97E9C2C2C3}" type="sibTrans" cxnId="{D14EB77C-75F1-4C32-B524-B534A0A10441}">
      <dgm:prSet/>
      <dgm:spPr/>
      <dgm:t>
        <a:bodyPr/>
        <a:lstStyle/>
        <a:p>
          <a:endParaRPr lang="en-US"/>
        </a:p>
      </dgm:t>
    </dgm:pt>
    <dgm:pt modelId="{E93A7F22-1C3B-48BD-A75B-E38EC3490147}">
      <dgm:prSet phldrT="[Text]"/>
      <dgm:spPr/>
      <dgm:t>
        <a:bodyPr/>
        <a:lstStyle/>
        <a:p>
          <a:r>
            <a:rPr lang="en-US" dirty="0"/>
            <a:t>Low-income Student Scores per School District</a:t>
          </a:r>
        </a:p>
      </dgm:t>
    </dgm:pt>
    <dgm:pt modelId="{D2DAF490-5689-454A-8897-A488B74D6581}" type="parTrans" cxnId="{517737F4-0FBE-4785-BEAD-557A97CE20D5}">
      <dgm:prSet/>
      <dgm:spPr/>
      <dgm:t>
        <a:bodyPr/>
        <a:lstStyle/>
        <a:p>
          <a:endParaRPr lang="en-US"/>
        </a:p>
      </dgm:t>
    </dgm:pt>
    <dgm:pt modelId="{DEF2A3D0-5A25-492E-A192-078664457596}" type="sibTrans" cxnId="{517737F4-0FBE-4785-BEAD-557A97CE20D5}">
      <dgm:prSet/>
      <dgm:spPr/>
      <dgm:t>
        <a:bodyPr/>
        <a:lstStyle/>
        <a:p>
          <a:endParaRPr lang="en-US"/>
        </a:p>
      </dgm:t>
    </dgm:pt>
    <dgm:pt modelId="{401A2AF2-8BCF-4A3B-8F01-F0E5E1977695}" type="pres">
      <dgm:prSet presAssocID="{845A8735-BADE-4B3E-AEEE-CD7FAAE249EE}" presName="Name0" presStyleCnt="0">
        <dgm:presLayoutVars>
          <dgm:chMax val="4"/>
          <dgm:resizeHandles val="exact"/>
        </dgm:presLayoutVars>
      </dgm:prSet>
      <dgm:spPr/>
    </dgm:pt>
    <dgm:pt modelId="{6B676C40-0D1B-449E-BDD2-A8601EBAE333}" type="pres">
      <dgm:prSet presAssocID="{845A8735-BADE-4B3E-AEEE-CD7FAAE249EE}" presName="ellipse" presStyleLbl="trBgShp" presStyleIdx="0" presStyleCnt="1"/>
      <dgm:spPr/>
    </dgm:pt>
    <dgm:pt modelId="{CAD77A5B-15AB-49E2-A5DB-CB2A3322A592}" type="pres">
      <dgm:prSet presAssocID="{845A8735-BADE-4B3E-AEEE-CD7FAAE249EE}" presName="arrow1" presStyleLbl="fgShp" presStyleIdx="0" presStyleCnt="1"/>
      <dgm:spPr/>
    </dgm:pt>
    <dgm:pt modelId="{F3BC3E77-ED7A-47F1-9B93-CA53381D8308}" type="pres">
      <dgm:prSet presAssocID="{845A8735-BADE-4B3E-AEEE-CD7FAAE249EE}" presName="rectangle" presStyleLbl="revTx" presStyleIdx="0" presStyleCnt="1">
        <dgm:presLayoutVars>
          <dgm:bulletEnabled val="1"/>
        </dgm:presLayoutVars>
      </dgm:prSet>
      <dgm:spPr/>
    </dgm:pt>
    <dgm:pt modelId="{6AC184C1-E072-457C-8ECA-2EADD844C453}" type="pres">
      <dgm:prSet presAssocID="{0B1143DE-4AC0-48AE-8794-DD19226180DE}" presName="item1" presStyleLbl="node1" presStyleIdx="0" presStyleCnt="3">
        <dgm:presLayoutVars>
          <dgm:bulletEnabled val="1"/>
        </dgm:presLayoutVars>
      </dgm:prSet>
      <dgm:spPr/>
    </dgm:pt>
    <dgm:pt modelId="{9D842574-D935-457B-A37A-DF7D5EA9A69F}" type="pres">
      <dgm:prSet presAssocID="{F8F0F3A3-D6DA-4723-842E-442DDF36C938}" presName="item2" presStyleLbl="node1" presStyleIdx="1" presStyleCnt="3">
        <dgm:presLayoutVars>
          <dgm:bulletEnabled val="1"/>
        </dgm:presLayoutVars>
      </dgm:prSet>
      <dgm:spPr/>
    </dgm:pt>
    <dgm:pt modelId="{033593EC-6187-4F0B-9E1B-DAFD225B0D7A}" type="pres">
      <dgm:prSet presAssocID="{E93A7F22-1C3B-48BD-A75B-E38EC3490147}" presName="item3" presStyleLbl="node1" presStyleIdx="2" presStyleCnt="3">
        <dgm:presLayoutVars>
          <dgm:bulletEnabled val="1"/>
        </dgm:presLayoutVars>
      </dgm:prSet>
      <dgm:spPr/>
    </dgm:pt>
    <dgm:pt modelId="{A69F9D91-AAFF-4A08-AA95-CBEC67EE1CF3}" type="pres">
      <dgm:prSet presAssocID="{845A8735-BADE-4B3E-AEEE-CD7FAAE249EE}" presName="funnel" presStyleLbl="trAlignAcc1" presStyleIdx="0" presStyleCnt="1"/>
      <dgm:spPr/>
    </dgm:pt>
  </dgm:ptLst>
  <dgm:cxnLst>
    <dgm:cxn modelId="{25F49025-9A9C-49FC-8C23-960AF423EF61}" type="presOf" srcId="{845A8735-BADE-4B3E-AEEE-CD7FAAE249EE}" destId="{401A2AF2-8BCF-4A3B-8F01-F0E5E1977695}" srcOrd="0" destOrd="0" presId="urn:microsoft.com/office/officeart/2005/8/layout/funnel1"/>
    <dgm:cxn modelId="{42C17736-5906-4693-A130-7B6C23466756}" type="presOf" srcId="{F8F0F3A3-D6DA-4723-842E-442DDF36C938}" destId="{6AC184C1-E072-457C-8ECA-2EADD844C453}" srcOrd="0" destOrd="0" presId="urn:microsoft.com/office/officeart/2005/8/layout/funnel1"/>
    <dgm:cxn modelId="{C1AC7767-4055-40AA-A514-C5669E98A8D3}" type="presOf" srcId="{0B1143DE-4AC0-48AE-8794-DD19226180DE}" destId="{9D842574-D935-457B-A37A-DF7D5EA9A69F}" srcOrd="0" destOrd="0" presId="urn:microsoft.com/office/officeart/2005/8/layout/funnel1"/>
    <dgm:cxn modelId="{2864DC52-93CB-46D5-98D2-E63782A6BAF6}" type="presOf" srcId="{3EBA28F1-DC09-4A74-AE3D-503F5CAEE764}" destId="{033593EC-6187-4F0B-9E1B-DAFD225B0D7A}" srcOrd="0" destOrd="0" presId="urn:microsoft.com/office/officeart/2005/8/layout/funnel1"/>
    <dgm:cxn modelId="{6F26CD75-B774-4A6F-99AB-0743A3D18855}" srcId="{845A8735-BADE-4B3E-AEEE-CD7FAAE249EE}" destId="{0B1143DE-4AC0-48AE-8794-DD19226180DE}" srcOrd="1" destOrd="0" parTransId="{00A6C3BD-29DD-4422-8EAF-B8013C8974D1}" sibTransId="{8B311250-F1BF-4936-927C-D3A0FA6BAB10}"/>
    <dgm:cxn modelId="{D14EB77C-75F1-4C32-B524-B534A0A10441}" srcId="{845A8735-BADE-4B3E-AEEE-CD7FAAE249EE}" destId="{F8F0F3A3-D6DA-4723-842E-442DDF36C938}" srcOrd="2" destOrd="0" parTransId="{1E590156-A082-4FE8-AB60-E900F8B92CDC}" sibTransId="{741845E9-9054-49C7-A840-5C97E9C2C2C3}"/>
    <dgm:cxn modelId="{8453D484-7E5C-4FC1-97A2-0EBBD46635C8}" srcId="{845A8735-BADE-4B3E-AEEE-CD7FAAE249EE}" destId="{3EBA28F1-DC09-4A74-AE3D-503F5CAEE764}" srcOrd="0" destOrd="0" parTransId="{F2FDF5B4-0FA4-492A-BA9C-D43B55ED97D9}" sibTransId="{17C60534-87C5-4910-B64E-91DAF1BC163E}"/>
    <dgm:cxn modelId="{517737F4-0FBE-4785-BEAD-557A97CE20D5}" srcId="{845A8735-BADE-4B3E-AEEE-CD7FAAE249EE}" destId="{E93A7F22-1C3B-48BD-A75B-E38EC3490147}" srcOrd="3" destOrd="0" parTransId="{D2DAF490-5689-454A-8897-A488B74D6581}" sibTransId="{DEF2A3D0-5A25-492E-A192-078664457596}"/>
    <dgm:cxn modelId="{D49BFFFB-84C3-427B-926C-A5C0FD22209B}" type="presOf" srcId="{E93A7F22-1C3B-48BD-A75B-E38EC3490147}" destId="{F3BC3E77-ED7A-47F1-9B93-CA53381D8308}" srcOrd="0" destOrd="0" presId="urn:microsoft.com/office/officeart/2005/8/layout/funnel1"/>
    <dgm:cxn modelId="{14C3093C-A700-4A44-95A5-54900434D9A3}" type="presParOf" srcId="{401A2AF2-8BCF-4A3B-8F01-F0E5E1977695}" destId="{6B676C40-0D1B-449E-BDD2-A8601EBAE333}" srcOrd="0" destOrd="0" presId="urn:microsoft.com/office/officeart/2005/8/layout/funnel1"/>
    <dgm:cxn modelId="{1038FEBA-86CA-4DD9-81C5-611DD41DE249}" type="presParOf" srcId="{401A2AF2-8BCF-4A3B-8F01-F0E5E1977695}" destId="{CAD77A5B-15AB-49E2-A5DB-CB2A3322A592}" srcOrd="1" destOrd="0" presId="urn:microsoft.com/office/officeart/2005/8/layout/funnel1"/>
    <dgm:cxn modelId="{685A2B56-4729-4D9B-B889-385F35DDE077}" type="presParOf" srcId="{401A2AF2-8BCF-4A3B-8F01-F0E5E1977695}" destId="{F3BC3E77-ED7A-47F1-9B93-CA53381D8308}" srcOrd="2" destOrd="0" presId="urn:microsoft.com/office/officeart/2005/8/layout/funnel1"/>
    <dgm:cxn modelId="{4A26DC46-BA35-42A0-9342-614454C9876E}" type="presParOf" srcId="{401A2AF2-8BCF-4A3B-8F01-F0E5E1977695}" destId="{6AC184C1-E072-457C-8ECA-2EADD844C453}" srcOrd="3" destOrd="0" presId="urn:microsoft.com/office/officeart/2005/8/layout/funnel1"/>
    <dgm:cxn modelId="{5F988F26-C369-4DBA-B3F5-876B65971671}" type="presParOf" srcId="{401A2AF2-8BCF-4A3B-8F01-F0E5E1977695}" destId="{9D842574-D935-457B-A37A-DF7D5EA9A69F}" srcOrd="4" destOrd="0" presId="urn:microsoft.com/office/officeart/2005/8/layout/funnel1"/>
    <dgm:cxn modelId="{A05708C9-70C0-491A-AC48-FE235D5784F5}" type="presParOf" srcId="{401A2AF2-8BCF-4A3B-8F01-F0E5E1977695}" destId="{033593EC-6187-4F0B-9E1B-DAFD225B0D7A}" srcOrd="5" destOrd="0" presId="urn:microsoft.com/office/officeart/2005/8/layout/funnel1"/>
    <dgm:cxn modelId="{302603FD-1CC1-4B4F-8003-9BB5CA5EFF46}" type="presParOf" srcId="{401A2AF2-8BCF-4A3B-8F01-F0E5E1977695}" destId="{A69F9D91-AAFF-4A08-AA95-CBEC67EE1CF3}" srcOrd="6" destOrd="0" presId="urn:microsoft.com/office/officeart/2005/8/layout/funnel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817CCF5-DA3F-4E5F-BE7C-D8111B2BFEBA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accent2_2" csCatId="accent2" phldr="1"/>
      <dgm:spPr/>
      <dgm:t>
        <a:bodyPr/>
        <a:lstStyle/>
        <a:p>
          <a:endParaRPr lang="en-US"/>
        </a:p>
      </dgm:t>
    </dgm:pt>
    <dgm:pt modelId="{E754A2A0-41CE-428B-9DDC-DCD1FD12D16A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Lorem Ipsum</a:t>
          </a:r>
        </a:p>
      </dgm:t>
    </dgm:pt>
    <dgm:pt modelId="{BE164097-A5AA-4EA1-9E64-D7FCD4DD2A4E}" type="parTrans" cxnId="{507A74C7-FEAF-4A4C-9250-0613CBC2F127}">
      <dgm:prSet/>
      <dgm:spPr/>
      <dgm:t>
        <a:bodyPr/>
        <a:lstStyle/>
        <a:p>
          <a:endParaRPr lang="en-US"/>
        </a:p>
      </dgm:t>
    </dgm:pt>
    <dgm:pt modelId="{02D8D4EF-9694-45C7-AF26-E20371B3C352}" type="sibTrans" cxnId="{507A74C7-FEAF-4A4C-9250-0613CBC2F127}">
      <dgm:prSet/>
      <dgm:spPr/>
      <dgm:t>
        <a:bodyPr/>
        <a:lstStyle/>
        <a:p>
          <a:endParaRPr lang="en-US"/>
        </a:p>
      </dgm:t>
    </dgm:pt>
    <dgm:pt modelId="{C2F66EED-74C3-4F36-A1D4-8AFCBB00993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Dolor Sit Amet</a:t>
          </a:r>
        </a:p>
      </dgm:t>
    </dgm:pt>
    <dgm:pt modelId="{5CF5C62A-BD1A-4922-92B6-33ECA44C1F76}" type="parTrans" cxnId="{7A243DB8-C0B8-4718-B558-CE939B8FF03E}">
      <dgm:prSet/>
      <dgm:spPr/>
      <dgm:t>
        <a:bodyPr/>
        <a:lstStyle/>
        <a:p>
          <a:endParaRPr lang="en-US"/>
        </a:p>
      </dgm:t>
    </dgm:pt>
    <dgm:pt modelId="{F9BAA161-AAEC-4A41-B4D9-A27EAD80526E}" type="sibTrans" cxnId="{7A243DB8-C0B8-4718-B558-CE939B8FF03E}">
      <dgm:prSet/>
      <dgm:spPr/>
      <dgm:t>
        <a:bodyPr/>
        <a:lstStyle/>
        <a:p>
          <a:endParaRPr lang="en-US"/>
        </a:p>
      </dgm:t>
    </dgm:pt>
    <dgm:pt modelId="{DCCE571A-4D30-4294-ABAF-6885F619D2D9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Lorem Ipsum</a:t>
          </a:r>
        </a:p>
      </dgm:t>
    </dgm:pt>
    <dgm:pt modelId="{3AD83C96-5A95-4337-BF2D-97454AF7F108}" type="parTrans" cxnId="{E70347E4-4461-4B80-8927-4CA0AEBFAAF8}">
      <dgm:prSet/>
      <dgm:spPr/>
      <dgm:t>
        <a:bodyPr/>
        <a:lstStyle/>
        <a:p>
          <a:endParaRPr lang="en-US"/>
        </a:p>
      </dgm:t>
    </dgm:pt>
    <dgm:pt modelId="{2C1DF6EC-6090-4926-A556-3D2417B7F2AA}" type="sibTrans" cxnId="{E70347E4-4461-4B80-8927-4CA0AEBFAAF8}">
      <dgm:prSet/>
      <dgm:spPr/>
      <dgm:t>
        <a:bodyPr/>
        <a:lstStyle/>
        <a:p>
          <a:endParaRPr lang="en-US"/>
        </a:p>
      </dgm:t>
    </dgm:pt>
    <dgm:pt modelId="{B4C55E9F-B5C0-4AD1-919B-D2D83AC9CD4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Dolor Sit Amet</a:t>
          </a:r>
        </a:p>
      </dgm:t>
    </dgm:pt>
    <dgm:pt modelId="{D1B05DEA-DFE0-4560-B75F-1C2BCB67A7C6}" type="parTrans" cxnId="{B2BEE9D2-644C-400C-8E33-2C4491C5B104}">
      <dgm:prSet/>
      <dgm:spPr/>
      <dgm:t>
        <a:bodyPr/>
        <a:lstStyle/>
        <a:p>
          <a:endParaRPr lang="en-US"/>
        </a:p>
      </dgm:t>
    </dgm:pt>
    <dgm:pt modelId="{A6301E27-5ACC-4907-A7C8-B41877235C87}" type="sibTrans" cxnId="{B2BEE9D2-644C-400C-8E33-2C4491C5B104}">
      <dgm:prSet/>
      <dgm:spPr/>
      <dgm:t>
        <a:bodyPr/>
        <a:lstStyle/>
        <a:p>
          <a:endParaRPr lang="en-US"/>
        </a:p>
      </dgm:t>
    </dgm:pt>
    <dgm:pt modelId="{1C1B28B7-2609-4BAA-AAAB-5801EDFD334C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Lorem Ipsum</a:t>
          </a:r>
        </a:p>
      </dgm:t>
    </dgm:pt>
    <dgm:pt modelId="{2BF5F791-D223-44A4-B231-6C3F4B786D08}" type="parTrans" cxnId="{05037335-2E5B-48BE-86A9-5372B1A16299}">
      <dgm:prSet/>
      <dgm:spPr/>
      <dgm:t>
        <a:bodyPr/>
        <a:lstStyle/>
        <a:p>
          <a:endParaRPr lang="en-US"/>
        </a:p>
      </dgm:t>
    </dgm:pt>
    <dgm:pt modelId="{A432C086-9156-4D32-A06E-6E237CC66D92}" type="sibTrans" cxnId="{05037335-2E5B-48BE-86A9-5372B1A16299}">
      <dgm:prSet/>
      <dgm:spPr/>
      <dgm:t>
        <a:bodyPr/>
        <a:lstStyle/>
        <a:p>
          <a:endParaRPr lang="en-US"/>
        </a:p>
      </dgm:t>
    </dgm:pt>
    <dgm:pt modelId="{28C188E4-A3B1-47AF-802E-B2DED21921B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Dolor Sit Amet</a:t>
          </a:r>
        </a:p>
      </dgm:t>
    </dgm:pt>
    <dgm:pt modelId="{C89C556F-BA69-4B68-9F7C-1121B26764B0}" type="parTrans" cxnId="{B807BF75-BC86-4A84-AB83-7B8BC68E737C}">
      <dgm:prSet/>
      <dgm:spPr/>
      <dgm:t>
        <a:bodyPr/>
        <a:lstStyle/>
        <a:p>
          <a:endParaRPr lang="en-US"/>
        </a:p>
      </dgm:t>
    </dgm:pt>
    <dgm:pt modelId="{7BEFF1EA-4DB5-4BD3-A89B-DF0184626A1A}" type="sibTrans" cxnId="{B807BF75-BC86-4A84-AB83-7B8BC68E737C}">
      <dgm:prSet/>
      <dgm:spPr/>
      <dgm:t>
        <a:bodyPr/>
        <a:lstStyle/>
        <a:p>
          <a:endParaRPr lang="en-US"/>
        </a:p>
      </dgm:t>
    </dgm:pt>
    <dgm:pt modelId="{E73E8133-584D-4C45-99EA-6F2691A17A7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Consectetuer Elit</a:t>
          </a:r>
        </a:p>
      </dgm:t>
    </dgm:pt>
    <dgm:pt modelId="{19366B0E-517E-41A1-A871-4D800CF4D2F7}" type="parTrans" cxnId="{CE13601D-E1A5-42B4-9435-EF16045E60FA}">
      <dgm:prSet/>
      <dgm:spPr/>
      <dgm:t>
        <a:bodyPr/>
        <a:lstStyle/>
        <a:p>
          <a:endParaRPr lang="en-US"/>
        </a:p>
      </dgm:t>
    </dgm:pt>
    <dgm:pt modelId="{C09243AF-AD07-4CBF-84F7-E2CD9DD2CEF1}" type="sibTrans" cxnId="{CE13601D-E1A5-42B4-9435-EF16045E60FA}">
      <dgm:prSet/>
      <dgm:spPr/>
      <dgm:t>
        <a:bodyPr/>
        <a:lstStyle/>
        <a:p>
          <a:endParaRPr lang="en-US"/>
        </a:p>
      </dgm:t>
    </dgm:pt>
    <dgm:pt modelId="{19AE6A50-B2F7-4F98-A456-DF10E94887E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Nunc Viverra</a:t>
          </a:r>
        </a:p>
      </dgm:t>
    </dgm:pt>
    <dgm:pt modelId="{FCAB35B7-FF11-4E93-9864-F2B9C97274F4}" type="parTrans" cxnId="{F938F5D5-804D-4B23-8281-BE5677075ACA}">
      <dgm:prSet/>
      <dgm:spPr/>
      <dgm:t>
        <a:bodyPr/>
        <a:lstStyle/>
        <a:p>
          <a:endParaRPr lang="en-US"/>
        </a:p>
      </dgm:t>
    </dgm:pt>
    <dgm:pt modelId="{F7BDB8CA-0E84-4B27-8BED-5C7340299BE3}" type="sibTrans" cxnId="{F938F5D5-804D-4B23-8281-BE5677075ACA}">
      <dgm:prSet/>
      <dgm:spPr/>
      <dgm:t>
        <a:bodyPr/>
        <a:lstStyle/>
        <a:p>
          <a:endParaRPr lang="en-US"/>
        </a:p>
      </dgm:t>
    </dgm:pt>
    <dgm:pt modelId="{6BF509EE-1E1E-4BF7-84F4-158CD8D2DC0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Consectetuer Elit</a:t>
          </a:r>
        </a:p>
      </dgm:t>
    </dgm:pt>
    <dgm:pt modelId="{A66C651E-305C-49C9-A282-1069A4617E85}" type="parTrans" cxnId="{E40A96C6-DC5F-42A1-9307-3B282B7BE6C8}">
      <dgm:prSet/>
      <dgm:spPr/>
      <dgm:t>
        <a:bodyPr/>
        <a:lstStyle/>
        <a:p>
          <a:endParaRPr lang="en-US"/>
        </a:p>
      </dgm:t>
    </dgm:pt>
    <dgm:pt modelId="{20224668-7462-4C4B-BD92-AE4512D3930F}" type="sibTrans" cxnId="{E40A96C6-DC5F-42A1-9307-3B282B7BE6C8}">
      <dgm:prSet/>
      <dgm:spPr/>
      <dgm:t>
        <a:bodyPr/>
        <a:lstStyle/>
        <a:p>
          <a:endParaRPr lang="en-US"/>
        </a:p>
      </dgm:t>
    </dgm:pt>
    <dgm:pt modelId="{80308036-41FA-49DF-BC56-8BE1223C877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Nunc Viverra</a:t>
          </a:r>
        </a:p>
      </dgm:t>
    </dgm:pt>
    <dgm:pt modelId="{CB4C8DF6-8671-4F14-9BD6-68E721D7CBE8}" type="parTrans" cxnId="{D1B32484-28F0-428A-9520-8334A2F3F0B1}">
      <dgm:prSet/>
      <dgm:spPr/>
      <dgm:t>
        <a:bodyPr/>
        <a:lstStyle/>
        <a:p>
          <a:endParaRPr lang="en-US"/>
        </a:p>
      </dgm:t>
    </dgm:pt>
    <dgm:pt modelId="{1F052CFC-B532-468F-8AAE-C7C381ADE52A}" type="sibTrans" cxnId="{D1B32484-28F0-428A-9520-8334A2F3F0B1}">
      <dgm:prSet/>
      <dgm:spPr/>
      <dgm:t>
        <a:bodyPr/>
        <a:lstStyle/>
        <a:p>
          <a:endParaRPr lang="en-US"/>
        </a:p>
      </dgm:t>
    </dgm:pt>
    <dgm:pt modelId="{C1BC2591-8C91-4D2E-838F-26D0C007398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Consectetuer Elit</a:t>
          </a:r>
        </a:p>
      </dgm:t>
    </dgm:pt>
    <dgm:pt modelId="{7DCA0393-C91B-458E-9602-70CA0004F5AA}" type="parTrans" cxnId="{D20E76FA-21CC-446B-8735-8A5FCDFC9E0E}">
      <dgm:prSet/>
      <dgm:spPr/>
      <dgm:t>
        <a:bodyPr/>
        <a:lstStyle/>
        <a:p>
          <a:endParaRPr lang="en-US"/>
        </a:p>
      </dgm:t>
    </dgm:pt>
    <dgm:pt modelId="{472A1DB7-924E-4E35-8E55-E1EE1C624B51}" type="sibTrans" cxnId="{D20E76FA-21CC-446B-8735-8A5FCDFC9E0E}">
      <dgm:prSet/>
      <dgm:spPr/>
      <dgm:t>
        <a:bodyPr/>
        <a:lstStyle/>
        <a:p>
          <a:endParaRPr lang="en-US"/>
        </a:p>
      </dgm:t>
    </dgm:pt>
    <dgm:pt modelId="{F74BC01B-5E1E-4ADD-9515-00356B79D17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Nunc Viverra</a:t>
          </a:r>
        </a:p>
      </dgm:t>
    </dgm:pt>
    <dgm:pt modelId="{E80B95A6-581A-4BC4-B523-74C273FD8287}" type="parTrans" cxnId="{8778ABD9-C262-4DF9-8C1E-BF1D063BB5C9}">
      <dgm:prSet/>
      <dgm:spPr/>
      <dgm:t>
        <a:bodyPr/>
        <a:lstStyle/>
        <a:p>
          <a:endParaRPr lang="en-US"/>
        </a:p>
      </dgm:t>
    </dgm:pt>
    <dgm:pt modelId="{FD8ABA08-9D28-4DE1-846B-EF07372F5BF8}" type="sibTrans" cxnId="{8778ABD9-C262-4DF9-8C1E-BF1D063BB5C9}">
      <dgm:prSet/>
      <dgm:spPr/>
      <dgm:t>
        <a:bodyPr/>
        <a:lstStyle/>
        <a:p>
          <a:endParaRPr lang="en-US"/>
        </a:p>
      </dgm:t>
    </dgm:pt>
    <dgm:pt modelId="{071926C8-9E08-4BE0-A1E4-133B16FF713E}" type="pres">
      <dgm:prSet presAssocID="{E817CCF5-DA3F-4E5F-BE7C-D8111B2BFEBA}" presName="root" presStyleCnt="0">
        <dgm:presLayoutVars>
          <dgm:dir/>
          <dgm:resizeHandles val="exact"/>
        </dgm:presLayoutVars>
      </dgm:prSet>
      <dgm:spPr/>
    </dgm:pt>
    <dgm:pt modelId="{1DA6F9F3-4A7F-42F9-8B77-7BD552F03105}" type="pres">
      <dgm:prSet presAssocID="{E754A2A0-41CE-428B-9DDC-DCD1FD12D16A}" presName="compNode" presStyleCnt="0"/>
      <dgm:spPr/>
    </dgm:pt>
    <dgm:pt modelId="{AF72813A-2810-4A52-BE92-611D54918694}" type="pres">
      <dgm:prSet presAssocID="{E754A2A0-41CE-428B-9DDC-DCD1FD12D16A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0FF9AC2C-F836-43CA-8259-A20F609F4C83}" type="pres">
      <dgm:prSet presAssocID="{E754A2A0-41CE-428B-9DDC-DCD1FD12D16A}" presName="iconSpace" presStyleCnt="0"/>
      <dgm:spPr/>
    </dgm:pt>
    <dgm:pt modelId="{DF27DA54-DCB6-45F4-890E-F7DCC5A4BE12}" type="pres">
      <dgm:prSet presAssocID="{E754A2A0-41CE-428B-9DDC-DCD1FD12D16A}" presName="parTx" presStyleLbl="revTx" presStyleIdx="0" presStyleCnt="6">
        <dgm:presLayoutVars>
          <dgm:chMax val="0"/>
          <dgm:chPref val="0"/>
        </dgm:presLayoutVars>
      </dgm:prSet>
      <dgm:spPr/>
    </dgm:pt>
    <dgm:pt modelId="{E3A03C26-8C60-4D73-A4C2-0678A1DD3B31}" type="pres">
      <dgm:prSet presAssocID="{E754A2A0-41CE-428B-9DDC-DCD1FD12D16A}" presName="txSpace" presStyleCnt="0"/>
      <dgm:spPr/>
    </dgm:pt>
    <dgm:pt modelId="{DD091D0A-5A25-4241-91F3-18D32B0BDD4F}" type="pres">
      <dgm:prSet presAssocID="{E754A2A0-41CE-428B-9DDC-DCD1FD12D16A}" presName="desTx" presStyleLbl="revTx" presStyleIdx="1" presStyleCnt="6">
        <dgm:presLayoutVars/>
      </dgm:prSet>
      <dgm:spPr/>
    </dgm:pt>
    <dgm:pt modelId="{2564C0D4-4875-421D-81DB-70BF6751BBA7}" type="pres">
      <dgm:prSet presAssocID="{02D8D4EF-9694-45C7-AF26-E20371B3C352}" presName="sibTrans" presStyleCnt="0"/>
      <dgm:spPr/>
    </dgm:pt>
    <dgm:pt modelId="{3076B9F9-EC92-4653-AC03-C71FD5E9A400}" type="pres">
      <dgm:prSet presAssocID="{DCCE571A-4D30-4294-ABAF-6885F619D2D9}" presName="compNode" presStyleCnt="0"/>
      <dgm:spPr/>
    </dgm:pt>
    <dgm:pt modelId="{210823F6-AC1A-46E3-9D99-A319DF497539}" type="pres">
      <dgm:prSet presAssocID="{DCCE571A-4D30-4294-ABAF-6885F619D2D9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2F262968-0DF4-4BB1-BD25-0ED2829FA45D}" type="pres">
      <dgm:prSet presAssocID="{DCCE571A-4D30-4294-ABAF-6885F619D2D9}" presName="iconSpace" presStyleCnt="0"/>
      <dgm:spPr/>
    </dgm:pt>
    <dgm:pt modelId="{3C1752BD-6530-4141-80E9-9A0923780DCB}" type="pres">
      <dgm:prSet presAssocID="{DCCE571A-4D30-4294-ABAF-6885F619D2D9}" presName="parTx" presStyleLbl="revTx" presStyleIdx="2" presStyleCnt="6">
        <dgm:presLayoutVars>
          <dgm:chMax val="0"/>
          <dgm:chPref val="0"/>
        </dgm:presLayoutVars>
      </dgm:prSet>
      <dgm:spPr/>
    </dgm:pt>
    <dgm:pt modelId="{C393D316-1AB7-4A24-B8A5-3485F2713F88}" type="pres">
      <dgm:prSet presAssocID="{DCCE571A-4D30-4294-ABAF-6885F619D2D9}" presName="txSpace" presStyleCnt="0"/>
      <dgm:spPr/>
    </dgm:pt>
    <dgm:pt modelId="{7CD40649-A74C-4AD8-B9D0-2573A1955C91}" type="pres">
      <dgm:prSet presAssocID="{DCCE571A-4D30-4294-ABAF-6885F619D2D9}" presName="desTx" presStyleLbl="revTx" presStyleIdx="3" presStyleCnt="6">
        <dgm:presLayoutVars/>
      </dgm:prSet>
      <dgm:spPr/>
    </dgm:pt>
    <dgm:pt modelId="{9A7327AD-D2A8-4CB1-B3E0-7543B1D84369}" type="pres">
      <dgm:prSet presAssocID="{2C1DF6EC-6090-4926-A556-3D2417B7F2AA}" presName="sibTrans" presStyleCnt="0"/>
      <dgm:spPr/>
    </dgm:pt>
    <dgm:pt modelId="{13BCBAD6-8F08-4029-90C7-8E8A0D0733DD}" type="pres">
      <dgm:prSet presAssocID="{1C1B28B7-2609-4BAA-AAAB-5801EDFD334C}" presName="compNode" presStyleCnt="0"/>
      <dgm:spPr/>
    </dgm:pt>
    <dgm:pt modelId="{B0A3ABD2-C471-4A21-8AEF-3843C86919E1}" type="pres">
      <dgm:prSet presAssocID="{1C1B28B7-2609-4BAA-AAAB-5801EDFD334C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C05B68FE-639F-4FA9-A205-D74CFD77C39F}" type="pres">
      <dgm:prSet presAssocID="{1C1B28B7-2609-4BAA-AAAB-5801EDFD334C}" presName="iconSpace" presStyleCnt="0"/>
      <dgm:spPr/>
    </dgm:pt>
    <dgm:pt modelId="{C4D97C04-1692-4931-9A64-809D862C1739}" type="pres">
      <dgm:prSet presAssocID="{1C1B28B7-2609-4BAA-AAAB-5801EDFD334C}" presName="parTx" presStyleLbl="revTx" presStyleIdx="4" presStyleCnt="6">
        <dgm:presLayoutVars>
          <dgm:chMax val="0"/>
          <dgm:chPref val="0"/>
        </dgm:presLayoutVars>
      </dgm:prSet>
      <dgm:spPr/>
    </dgm:pt>
    <dgm:pt modelId="{62A868A2-37A4-4832-B3F5-E1EA98BA3648}" type="pres">
      <dgm:prSet presAssocID="{1C1B28B7-2609-4BAA-AAAB-5801EDFD334C}" presName="txSpace" presStyleCnt="0"/>
      <dgm:spPr/>
    </dgm:pt>
    <dgm:pt modelId="{6418EBED-F111-425B-8EE2-06B8B2297A68}" type="pres">
      <dgm:prSet presAssocID="{1C1B28B7-2609-4BAA-AAAB-5801EDFD334C}" presName="desTx" presStyleLbl="revTx" presStyleIdx="5" presStyleCnt="6">
        <dgm:presLayoutVars/>
      </dgm:prSet>
      <dgm:spPr/>
    </dgm:pt>
  </dgm:ptLst>
  <dgm:cxnLst>
    <dgm:cxn modelId="{079E1015-BF7E-499A-99C0-BA5607789253}" type="presOf" srcId="{E754A2A0-41CE-428B-9DDC-DCD1FD12D16A}" destId="{DF27DA54-DCB6-45F4-890E-F7DCC5A4BE12}" srcOrd="0" destOrd="0" presId="urn:microsoft.com/office/officeart/2018/5/layout/CenteredIconLabelDescriptionList"/>
    <dgm:cxn modelId="{CE13601D-E1A5-42B4-9435-EF16045E60FA}" srcId="{E754A2A0-41CE-428B-9DDC-DCD1FD12D16A}" destId="{E73E8133-584D-4C45-99EA-6F2691A17A73}" srcOrd="1" destOrd="0" parTransId="{19366B0E-517E-41A1-A871-4D800CF4D2F7}" sibTransId="{C09243AF-AD07-4CBF-84F7-E2CD9DD2CEF1}"/>
    <dgm:cxn modelId="{6D4CB933-1DF3-4BC1-A454-546CC5034B5C}" type="presOf" srcId="{C1BC2591-8C91-4D2E-838F-26D0C0073985}" destId="{6418EBED-F111-425B-8EE2-06B8B2297A68}" srcOrd="0" destOrd="1" presId="urn:microsoft.com/office/officeart/2018/5/layout/CenteredIconLabelDescriptionList"/>
    <dgm:cxn modelId="{05037335-2E5B-48BE-86A9-5372B1A16299}" srcId="{E817CCF5-DA3F-4E5F-BE7C-D8111B2BFEBA}" destId="{1C1B28B7-2609-4BAA-AAAB-5801EDFD334C}" srcOrd="2" destOrd="0" parTransId="{2BF5F791-D223-44A4-B231-6C3F4B786D08}" sibTransId="{A432C086-9156-4D32-A06E-6E237CC66D92}"/>
    <dgm:cxn modelId="{1CCE1B3A-0A40-44CD-A839-C37BCA6E0D94}" type="presOf" srcId="{B4C55E9F-B5C0-4AD1-919B-D2D83AC9CD40}" destId="{7CD40649-A74C-4AD8-B9D0-2573A1955C91}" srcOrd="0" destOrd="0" presId="urn:microsoft.com/office/officeart/2018/5/layout/CenteredIconLabelDescriptionList"/>
    <dgm:cxn modelId="{C5FF5745-4781-44B9-BC29-74DCE41C1172}" type="presOf" srcId="{DCCE571A-4D30-4294-ABAF-6885F619D2D9}" destId="{3C1752BD-6530-4141-80E9-9A0923780DCB}" srcOrd="0" destOrd="0" presId="urn:microsoft.com/office/officeart/2018/5/layout/CenteredIconLabelDescriptionList"/>
    <dgm:cxn modelId="{6F7E1B4A-66A4-466F-97C5-ED0892509BF2}" type="presOf" srcId="{28C188E4-A3B1-47AF-802E-B2DED21921BA}" destId="{6418EBED-F111-425B-8EE2-06B8B2297A68}" srcOrd="0" destOrd="0" presId="urn:microsoft.com/office/officeart/2018/5/layout/CenteredIconLabelDescriptionList"/>
    <dgm:cxn modelId="{31236A4C-17B7-4AD6-A6DF-D5505A7B3830}" type="presOf" srcId="{19AE6A50-B2F7-4F98-A456-DF10E94887E7}" destId="{DD091D0A-5A25-4241-91F3-18D32B0BDD4F}" srcOrd="0" destOrd="2" presId="urn:microsoft.com/office/officeart/2018/5/layout/CenteredIconLabelDescriptionList"/>
    <dgm:cxn modelId="{E3ED426D-0ED9-435E-9A9A-1B437DA49D3E}" type="presOf" srcId="{80308036-41FA-49DF-BC56-8BE1223C877B}" destId="{7CD40649-A74C-4AD8-B9D0-2573A1955C91}" srcOrd="0" destOrd="2" presId="urn:microsoft.com/office/officeart/2018/5/layout/CenteredIconLabelDescriptionList"/>
    <dgm:cxn modelId="{B807BF75-BC86-4A84-AB83-7B8BC68E737C}" srcId="{1C1B28B7-2609-4BAA-AAAB-5801EDFD334C}" destId="{28C188E4-A3B1-47AF-802E-B2DED21921BA}" srcOrd="0" destOrd="0" parTransId="{C89C556F-BA69-4B68-9F7C-1121B26764B0}" sibTransId="{7BEFF1EA-4DB5-4BD3-A89B-DF0184626A1A}"/>
    <dgm:cxn modelId="{BE03A87C-50F2-49E6-B8EB-2219D8A5E4BF}" type="presOf" srcId="{E73E8133-584D-4C45-99EA-6F2691A17A73}" destId="{DD091D0A-5A25-4241-91F3-18D32B0BDD4F}" srcOrd="0" destOrd="1" presId="urn:microsoft.com/office/officeart/2018/5/layout/CenteredIconLabelDescriptionList"/>
    <dgm:cxn modelId="{9C9F8283-EF4B-46ED-B123-7152942A1C38}" type="presOf" srcId="{F74BC01B-5E1E-4ADD-9515-00356B79D176}" destId="{6418EBED-F111-425B-8EE2-06B8B2297A68}" srcOrd="0" destOrd="2" presId="urn:microsoft.com/office/officeart/2018/5/layout/CenteredIconLabelDescriptionList"/>
    <dgm:cxn modelId="{D1B32484-28F0-428A-9520-8334A2F3F0B1}" srcId="{DCCE571A-4D30-4294-ABAF-6885F619D2D9}" destId="{80308036-41FA-49DF-BC56-8BE1223C877B}" srcOrd="2" destOrd="0" parTransId="{CB4C8DF6-8671-4F14-9BD6-68E721D7CBE8}" sibTransId="{1F052CFC-B532-468F-8AAE-C7C381ADE52A}"/>
    <dgm:cxn modelId="{4D6131AC-1805-4438-A39D-4F587C933D11}" type="presOf" srcId="{E817CCF5-DA3F-4E5F-BE7C-D8111B2BFEBA}" destId="{071926C8-9E08-4BE0-A1E4-133B16FF713E}" srcOrd="0" destOrd="0" presId="urn:microsoft.com/office/officeart/2018/5/layout/CenteredIconLabelDescriptionList"/>
    <dgm:cxn modelId="{7A243DB8-C0B8-4718-B558-CE939B8FF03E}" srcId="{E754A2A0-41CE-428B-9DDC-DCD1FD12D16A}" destId="{C2F66EED-74C3-4F36-A1D4-8AFCBB009938}" srcOrd="0" destOrd="0" parTransId="{5CF5C62A-BD1A-4922-92B6-33ECA44C1F76}" sibTransId="{F9BAA161-AAEC-4A41-B4D9-A27EAD80526E}"/>
    <dgm:cxn modelId="{E40A96C6-DC5F-42A1-9307-3B282B7BE6C8}" srcId="{DCCE571A-4D30-4294-ABAF-6885F619D2D9}" destId="{6BF509EE-1E1E-4BF7-84F4-158CD8D2DC09}" srcOrd="1" destOrd="0" parTransId="{A66C651E-305C-49C9-A282-1069A4617E85}" sibTransId="{20224668-7462-4C4B-BD92-AE4512D3930F}"/>
    <dgm:cxn modelId="{507A74C7-FEAF-4A4C-9250-0613CBC2F127}" srcId="{E817CCF5-DA3F-4E5F-BE7C-D8111B2BFEBA}" destId="{E754A2A0-41CE-428B-9DDC-DCD1FD12D16A}" srcOrd="0" destOrd="0" parTransId="{BE164097-A5AA-4EA1-9E64-D7FCD4DD2A4E}" sibTransId="{02D8D4EF-9694-45C7-AF26-E20371B3C352}"/>
    <dgm:cxn modelId="{B51342D1-507F-4538-B2E7-CC8612277523}" type="presOf" srcId="{1C1B28B7-2609-4BAA-AAAB-5801EDFD334C}" destId="{C4D97C04-1692-4931-9A64-809D862C1739}" srcOrd="0" destOrd="0" presId="urn:microsoft.com/office/officeart/2018/5/layout/CenteredIconLabelDescriptionList"/>
    <dgm:cxn modelId="{B2BEE9D2-644C-400C-8E33-2C4491C5B104}" srcId="{DCCE571A-4D30-4294-ABAF-6885F619D2D9}" destId="{B4C55E9F-B5C0-4AD1-919B-D2D83AC9CD40}" srcOrd="0" destOrd="0" parTransId="{D1B05DEA-DFE0-4560-B75F-1C2BCB67A7C6}" sibTransId="{A6301E27-5ACC-4907-A7C8-B41877235C87}"/>
    <dgm:cxn modelId="{F938F5D5-804D-4B23-8281-BE5677075ACA}" srcId="{E754A2A0-41CE-428B-9DDC-DCD1FD12D16A}" destId="{19AE6A50-B2F7-4F98-A456-DF10E94887E7}" srcOrd="2" destOrd="0" parTransId="{FCAB35B7-FF11-4E93-9864-F2B9C97274F4}" sibTransId="{F7BDB8CA-0E84-4B27-8BED-5C7340299BE3}"/>
    <dgm:cxn modelId="{8778ABD9-C262-4DF9-8C1E-BF1D063BB5C9}" srcId="{1C1B28B7-2609-4BAA-AAAB-5801EDFD334C}" destId="{F74BC01B-5E1E-4ADD-9515-00356B79D176}" srcOrd="2" destOrd="0" parTransId="{E80B95A6-581A-4BC4-B523-74C273FD8287}" sibTransId="{FD8ABA08-9D28-4DE1-846B-EF07372F5BF8}"/>
    <dgm:cxn modelId="{E70347E4-4461-4B80-8927-4CA0AEBFAAF8}" srcId="{E817CCF5-DA3F-4E5F-BE7C-D8111B2BFEBA}" destId="{DCCE571A-4D30-4294-ABAF-6885F619D2D9}" srcOrd="1" destOrd="0" parTransId="{3AD83C96-5A95-4337-BF2D-97454AF7F108}" sibTransId="{2C1DF6EC-6090-4926-A556-3D2417B7F2AA}"/>
    <dgm:cxn modelId="{3DA7E7F0-5057-42E1-BFDF-4C763F4C13E6}" type="presOf" srcId="{6BF509EE-1E1E-4BF7-84F4-158CD8D2DC09}" destId="{7CD40649-A74C-4AD8-B9D0-2573A1955C91}" srcOrd="0" destOrd="1" presId="urn:microsoft.com/office/officeart/2018/5/layout/CenteredIconLabelDescriptionList"/>
    <dgm:cxn modelId="{55A931F7-B2A3-4173-A574-A80CB726BAE2}" type="presOf" srcId="{C2F66EED-74C3-4F36-A1D4-8AFCBB009938}" destId="{DD091D0A-5A25-4241-91F3-18D32B0BDD4F}" srcOrd="0" destOrd="0" presId="urn:microsoft.com/office/officeart/2018/5/layout/CenteredIconLabelDescriptionList"/>
    <dgm:cxn modelId="{D20E76FA-21CC-446B-8735-8A5FCDFC9E0E}" srcId="{1C1B28B7-2609-4BAA-AAAB-5801EDFD334C}" destId="{C1BC2591-8C91-4D2E-838F-26D0C0073985}" srcOrd="1" destOrd="0" parTransId="{7DCA0393-C91B-458E-9602-70CA0004F5AA}" sibTransId="{472A1DB7-924E-4E35-8E55-E1EE1C624B51}"/>
    <dgm:cxn modelId="{87DD2528-CB43-4F2F-AD70-34B2C76F4974}" type="presParOf" srcId="{071926C8-9E08-4BE0-A1E4-133B16FF713E}" destId="{1DA6F9F3-4A7F-42F9-8B77-7BD552F03105}" srcOrd="0" destOrd="0" presId="urn:microsoft.com/office/officeart/2018/5/layout/CenteredIconLabelDescriptionList"/>
    <dgm:cxn modelId="{C7D85599-D34F-41B3-ACEB-0C058EB1F61E}" type="presParOf" srcId="{1DA6F9F3-4A7F-42F9-8B77-7BD552F03105}" destId="{AF72813A-2810-4A52-BE92-611D54918694}" srcOrd="0" destOrd="0" presId="urn:microsoft.com/office/officeart/2018/5/layout/CenteredIconLabelDescriptionList"/>
    <dgm:cxn modelId="{C48669E0-1E6E-4350-9DF8-08B6FB55FE83}" type="presParOf" srcId="{1DA6F9F3-4A7F-42F9-8B77-7BD552F03105}" destId="{0FF9AC2C-F836-43CA-8259-A20F609F4C83}" srcOrd="1" destOrd="0" presId="urn:microsoft.com/office/officeart/2018/5/layout/CenteredIconLabelDescriptionList"/>
    <dgm:cxn modelId="{99FB1C93-FBB0-428C-B3D1-D2EC3308D436}" type="presParOf" srcId="{1DA6F9F3-4A7F-42F9-8B77-7BD552F03105}" destId="{DF27DA54-DCB6-45F4-890E-F7DCC5A4BE12}" srcOrd="2" destOrd="0" presId="urn:microsoft.com/office/officeart/2018/5/layout/CenteredIconLabelDescriptionList"/>
    <dgm:cxn modelId="{D2C113FF-430C-42FA-B64E-13ACE978DEE7}" type="presParOf" srcId="{1DA6F9F3-4A7F-42F9-8B77-7BD552F03105}" destId="{E3A03C26-8C60-4D73-A4C2-0678A1DD3B31}" srcOrd="3" destOrd="0" presId="urn:microsoft.com/office/officeart/2018/5/layout/CenteredIconLabelDescriptionList"/>
    <dgm:cxn modelId="{C10D59DD-0D52-4682-AC9F-5873A75B6FEF}" type="presParOf" srcId="{1DA6F9F3-4A7F-42F9-8B77-7BD552F03105}" destId="{DD091D0A-5A25-4241-91F3-18D32B0BDD4F}" srcOrd="4" destOrd="0" presId="urn:microsoft.com/office/officeart/2018/5/layout/CenteredIconLabelDescriptionList"/>
    <dgm:cxn modelId="{0510082E-5DF2-42DD-AE6C-D1E60730D4E3}" type="presParOf" srcId="{071926C8-9E08-4BE0-A1E4-133B16FF713E}" destId="{2564C0D4-4875-421D-81DB-70BF6751BBA7}" srcOrd="1" destOrd="0" presId="urn:microsoft.com/office/officeart/2018/5/layout/CenteredIconLabelDescriptionList"/>
    <dgm:cxn modelId="{E144C32E-E72B-4991-B9EC-93820D68CFB5}" type="presParOf" srcId="{071926C8-9E08-4BE0-A1E4-133B16FF713E}" destId="{3076B9F9-EC92-4653-AC03-C71FD5E9A400}" srcOrd="2" destOrd="0" presId="urn:microsoft.com/office/officeart/2018/5/layout/CenteredIconLabelDescriptionList"/>
    <dgm:cxn modelId="{66AB50A5-3D6E-4CE8-9C00-3540BF3A682A}" type="presParOf" srcId="{3076B9F9-EC92-4653-AC03-C71FD5E9A400}" destId="{210823F6-AC1A-46E3-9D99-A319DF497539}" srcOrd="0" destOrd="0" presId="urn:microsoft.com/office/officeart/2018/5/layout/CenteredIconLabelDescriptionList"/>
    <dgm:cxn modelId="{BB0A9168-4CEF-4C37-AA4F-28A0F96C5AAE}" type="presParOf" srcId="{3076B9F9-EC92-4653-AC03-C71FD5E9A400}" destId="{2F262968-0DF4-4BB1-BD25-0ED2829FA45D}" srcOrd="1" destOrd="0" presId="urn:microsoft.com/office/officeart/2018/5/layout/CenteredIconLabelDescriptionList"/>
    <dgm:cxn modelId="{05D1054F-4CFA-4960-9C76-474461246A75}" type="presParOf" srcId="{3076B9F9-EC92-4653-AC03-C71FD5E9A400}" destId="{3C1752BD-6530-4141-80E9-9A0923780DCB}" srcOrd="2" destOrd="0" presId="urn:microsoft.com/office/officeart/2018/5/layout/CenteredIconLabelDescriptionList"/>
    <dgm:cxn modelId="{021DA957-19C0-48AF-82E6-5EF64E6E4350}" type="presParOf" srcId="{3076B9F9-EC92-4653-AC03-C71FD5E9A400}" destId="{C393D316-1AB7-4A24-B8A5-3485F2713F88}" srcOrd="3" destOrd="0" presId="urn:microsoft.com/office/officeart/2018/5/layout/CenteredIconLabelDescriptionList"/>
    <dgm:cxn modelId="{E4E1ED22-2207-49AD-89BF-A68B1DCF8B24}" type="presParOf" srcId="{3076B9F9-EC92-4653-AC03-C71FD5E9A400}" destId="{7CD40649-A74C-4AD8-B9D0-2573A1955C91}" srcOrd="4" destOrd="0" presId="urn:microsoft.com/office/officeart/2018/5/layout/CenteredIconLabelDescriptionList"/>
    <dgm:cxn modelId="{E12208AE-A278-4C0F-9A95-B2A9F1FA788C}" type="presParOf" srcId="{071926C8-9E08-4BE0-A1E4-133B16FF713E}" destId="{9A7327AD-D2A8-4CB1-B3E0-7543B1D84369}" srcOrd="3" destOrd="0" presId="urn:microsoft.com/office/officeart/2018/5/layout/CenteredIconLabelDescriptionList"/>
    <dgm:cxn modelId="{04AF0028-0607-4319-870D-38F76BAD13CF}" type="presParOf" srcId="{071926C8-9E08-4BE0-A1E4-133B16FF713E}" destId="{13BCBAD6-8F08-4029-90C7-8E8A0D0733DD}" srcOrd="4" destOrd="0" presId="urn:microsoft.com/office/officeart/2018/5/layout/CenteredIconLabelDescriptionList"/>
    <dgm:cxn modelId="{6A4CD51F-23AC-49BF-A6C9-263678EFDC1A}" type="presParOf" srcId="{13BCBAD6-8F08-4029-90C7-8E8A0D0733DD}" destId="{B0A3ABD2-C471-4A21-8AEF-3843C86919E1}" srcOrd="0" destOrd="0" presId="urn:microsoft.com/office/officeart/2018/5/layout/CenteredIconLabelDescriptionList"/>
    <dgm:cxn modelId="{09B630B3-6E33-4A75-A9D0-DB0F7EABE59A}" type="presParOf" srcId="{13BCBAD6-8F08-4029-90C7-8E8A0D0733DD}" destId="{C05B68FE-639F-4FA9-A205-D74CFD77C39F}" srcOrd="1" destOrd="0" presId="urn:microsoft.com/office/officeart/2018/5/layout/CenteredIconLabelDescriptionList"/>
    <dgm:cxn modelId="{54C79EE1-3818-4202-8586-5211607DA0B9}" type="presParOf" srcId="{13BCBAD6-8F08-4029-90C7-8E8A0D0733DD}" destId="{C4D97C04-1692-4931-9A64-809D862C1739}" srcOrd="2" destOrd="0" presId="urn:microsoft.com/office/officeart/2018/5/layout/CenteredIconLabelDescriptionList"/>
    <dgm:cxn modelId="{18E2766E-C663-4DEC-B900-6C8AE4D2800E}" type="presParOf" srcId="{13BCBAD6-8F08-4029-90C7-8E8A0D0733DD}" destId="{62A868A2-37A4-4832-B3F5-E1EA98BA3648}" srcOrd="3" destOrd="0" presId="urn:microsoft.com/office/officeart/2018/5/layout/CenteredIconLabelDescriptionList"/>
    <dgm:cxn modelId="{9E5F65AC-D550-43B1-ABB5-AF4466613C81}" type="presParOf" srcId="{13BCBAD6-8F08-4029-90C7-8E8A0D0733DD}" destId="{6418EBED-F111-425B-8EE2-06B8B2297A68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FB6A0D1-87A0-44E0-869C-1857EDD1D4A7}">
      <dsp:nvSpPr>
        <dsp:cNvPr id="0" name=""/>
        <dsp:cNvSpPr/>
      </dsp:nvSpPr>
      <dsp:spPr>
        <a:xfrm>
          <a:off x="0" y="357580"/>
          <a:ext cx="10353761" cy="1216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Title I, Part A of the Elementary and Secondary Education Act:</a:t>
          </a:r>
        </a:p>
      </dsp:txBody>
      <dsp:txXfrm>
        <a:off x="59399" y="416979"/>
        <a:ext cx="10234963" cy="1098002"/>
      </dsp:txXfrm>
    </dsp:sp>
    <dsp:sp modelId="{9B23A3E8-98F6-4CA3-A224-E58B530B1EDD}">
      <dsp:nvSpPr>
        <dsp:cNvPr id="0" name=""/>
        <dsp:cNvSpPr/>
      </dsp:nvSpPr>
      <dsp:spPr>
        <a:xfrm>
          <a:off x="0" y="1574380"/>
          <a:ext cx="10353761" cy="17827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8732" tIns="27940" rIns="156464" bIns="2794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en-US" sz="22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200" kern="1200" dirty="0"/>
            <a:t>provides financial assistance to local educational agencies and schools with high numbers or high percentages of children from low-income families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en-US" sz="22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200" kern="1200" dirty="0"/>
            <a:t>to help ensure that all children meet challenging state academic standards </a:t>
          </a:r>
        </a:p>
      </dsp:txBody>
      <dsp:txXfrm>
        <a:off x="0" y="1574380"/>
        <a:ext cx="10353761" cy="178278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676C40-0D1B-449E-BDD2-A8601EBAE333}">
      <dsp:nvSpPr>
        <dsp:cNvPr id="0" name=""/>
        <dsp:cNvSpPr/>
      </dsp:nvSpPr>
      <dsp:spPr>
        <a:xfrm>
          <a:off x="1151730" y="206374"/>
          <a:ext cx="4095750" cy="1422400"/>
        </a:xfrm>
        <a:prstGeom prst="ellipse">
          <a:avLst/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D77A5B-15AB-49E2-A5DB-CB2A3322A592}">
      <dsp:nvSpPr>
        <dsp:cNvPr id="0" name=""/>
        <dsp:cNvSpPr/>
      </dsp:nvSpPr>
      <dsp:spPr>
        <a:xfrm>
          <a:off x="2809081" y="3689350"/>
          <a:ext cx="793750" cy="508000"/>
        </a:xfrm>
        <a:prstGeom prst="down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3BC3E77-ED7A-47F1-9B93-CA53381D8308}">
      <dsp:nvSpPr>
        <dsp:cNvPr id="0" name=""/>
        <dsp:cNvSpPr/>
      </dsp:nvSpPr>
      <dsp:spPr>
        <a:xfrm>
          <a:off x="1300955" y="4095750"/>
          <a:ext cx="3810000" cy="95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56464" rIns="156464" bIns="15646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Low-income Student Scores per School District</a:t>
          </a:r>
        </a:p>
      </dsp:txBody>
      <dsp:txXfrm>
        <a:off x="1300955" y="4095750"/>
        <a:ext cx="3810000" cy="952500"/>
      </dsp:txXfrm>
    </dsp:sp>
    <dsp:sp modelId="{6AC184C1-E072-457C-8ECA-2EADD844C453}">
      <dsp:nvSpPr>
        <dsp:cNvPr id="0" name=""/>
        <dsp:cNvSpPr/>
      </dsp:nvSpPr>
      <dsp:spPr>
        <a:xfrm>
          <a:off x="2640806" y="1738630"/>
          <a:ext cx="1428750" cy="142875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FRPM</a:t>
          </a:r>
        </a:p>
      </dsp:txBody>
      <dsp:txXfrm>
        <a:off x="2850042" y="1947866"/>
        <a:ext cx="1010278" cy="1010278"/>
      </dsp:txXfrm>
    </dsp:sp>
    <dsp:sp modelId="{9D842574-D935-457B-A37A-DF7D5EA9A69F}">
      <dsp:nvSpPr>
        <dsp:cNvPr id="0" name=""/>
        <dsp:cNvSpPr/>
      </dsp:nvSpPr>
      <dsp:spPr>
        <a:xfrm>
          <a:off x="1618455" y="666750"/>
          <a:ext cx="1428750" cy="142875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ACT</a:t>
          </a:r>
        </a:p>
      </dsp:txBody>
      <dsp:txXfrm>
        <a:off x="1827691" y="875986"/>
        <a:ext cx="1010278" cy="1010278"/>
      </dsp:txXfrm>
    </dsp:sp>
    <dsp:sp modelId="{033593EC-6187-4F0B-9E1B-DAFD225B0D7A}">
      <dsp:nvSpPr>
        <dsp:cNvPr id="0" name=""/>
        <dsp:cNvSpPr/>
      </dsp:nvSpPr>
      <dsp:spPr>
        <a:xfrm>
          <a:off x="3078956" y="321310"/>
          <a:ext cx="1428750" cy="142875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SAT</a:t>
          </a:r>
        </a:p>
      </dsp:txBody>
      <dsp:txXfrm>
        <a:off x="3288192" y="530546"/>
        <a:ext cx="1010278" cy="1010278"/>
      </dsp:txXfrm>
    </dsp:sp>
    <dsp:sp modelId="{A69F9D91-AAFF-4A08-AA95-CBEC67EE1CF3}">
      <dsp:nvSpPr>
        <dsp:cNvPr id="0" name=""/>
        <dsp:cNvSpPr/>
      </dsp:nvSpPr>
      <dsp:spPr>
        <a:xfrm>
          <a:off x="983455" y="31749"/>
          <a:ext cx="4445000" cy="3556000"/>
        </a:xfrm>
        <a:prstGeom prst="funnel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72813A-2810-4A52-BE92-611D54918694}">
      <dsp:nvSpPr>
        <dsp:cNvPr id="0" name=""/>
        <dsp:cNvSpPr/>
      </dsp:nvSpPr>
      <dsp:spPr>
        <a:xfrm>
          <a:off x="1007868" y="510596"/>
          <a:ext cx="1080843" cy="108084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27DA54-DCB6-45F4-890E-F7DCC5A4BE12}">
      <dsp:nvSpPr>
        <dsp:cNvPr id="0" name=""/>
        <dsp:cNvSpPr/>
      </dsp:nvSpPr>
      <dsp:spPr>
        <a:xfrm>
          <a:off x="4228" y="1707263"/>
          <a:ext cx="3088125" cy="4632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3335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000" kern="1200" dirty="0"/>
            <a:t>Lorem Ipsum</a:t>
          </a:r>
        </a:p>
      </dsp:txBody>
      <dsp:txXfrm>
        <a:off x="4228" y="1707263"/>
        <a:ext cx="3088125" cy="463218"/>
      </dsp:txXfrm>
    </dsp:sp>
    <dsp:sp modelId="{DD091D0A-5A25-4241-91F3-18D32B0BDD4F}">
      <dsp:nvSpPr>
        <dsp:cNvPr id="0" name=""/>
        <dsp:cNvSpPr/>
      </dsp:nvSpPr>
      <dsp:spPr>
        <a:xfrm>
          <a:off x="4228" y="2224353"/>
          <a:ext cx="3088125" cy="9797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Dolor Sit Amet</a:t>
          </a: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Consectetuer Elit</a:t>
          </a: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Nunc Viverra</a:t>
          </a:r>
        </a:p>
      </dsp:txBody>
      <dsp:txXfrm>
        <a:off x="4228" y="2224353"/>
        <a:ext cx="3088125" cy="979799"/>
      </dsp:txXfrm>
    </dsp:sp>
    <dsp:sp modelId="{210823F6-AC1A-46E3-9D99-A319DF497539}">
      <dsp:nvSpPr>
        <dsp:cNvPr id="0" name=""/>
        <dsp:cNvSpPr/>
      </dsp:nvSpPr>
      <dsp:spPr>
        <a:xfrm>
          <a:off x="4636415" y="510596"/>
          <a:ext cx="1080843" cy="108084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1752BD-6530-4141-80E9-9A0923780DCB}">
      <dsp:nvSpPr>
        <dsp:cNvPr id="0" name=""/>
        <dsp:cNvSpPr/>
      </dsp:nvSpPr>
      <dsp:spPr>
        <a:xfrm>
          <a:off x="3632774" y="1707263"/>
          <a:ext cx="3088125" cy="4632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3335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000" kern="1200" dirty="0"/>
            <a:t>Lorem Ipsum</a:t>
          </a:r>
        </a:p>
      </dsp:txBody>
      <dsp:txXfrm>
        <a:off x="3632774" y="1707263"/>
        <a:ext cx="3088125" cy="463218"/>
      </dsp:txXfrm>
    </dsp:sp>
    <dsp:sp modelId="{7CD40649-A74C-4AD8-B9D0-2573A1955C91}">
      <dsp:nvSpPr>
        <dsp:cNvPr id="0" name=""/>
        <dsp:cNvSpPr/>
      </dsp:nvSpPr>
      <dsp:spPr>
        <a:xfrm>
          <a:off x="3632774" y="2224353"/>
          <a:ext cx="3088125" cy="9797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Dolor Sit Amet</a:t>
          </a: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Consectetuer Elit</a:t>
          </a: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Nunc Viverra</a:t>
          </a:r>
        </a:p>
      </dsp:txBody>
      <dsp:txXfrm>
        <a:off x="3632774" y="2224353"/>
        <a:ext cx="3088125" cy="979799"/>
      </dsp:txXfrm>
    </dsp:sp>
    <dsp:sp modelId="{B0A3ABD2-C471-4A21-8AEF-3843C86919E1}">
      <dsp:nvSpPr>
        <dsp:cNvPr id="0" name=""/>
        <dsp:cNvSpPr/>
      </dsp:nvSpPr>
      <dsp:spPr>
        <a:xfrm>
          <a:off x="8264962" y="510596"/>
          <a:ext cx="1080843" cy="108084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D97C04-1692-4931-9A64-809D862C1739}">
      <dsp:nvSpPr>
        <dsp:cNvPr id="0" name=""/>
        <dsp:cNvSpPr/>
      </dsp:nvSpPr>
      <dsp:spPr>
        <a:xfrm>
          <a:off x="7261321" y="1707263"/>
          <a:ext cx="3088125" cy="4632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3335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000" kern="1200" dirty="0"/>
            <a:t>Lorem Ipsum</a:t>
          </a:r>
        </a:p>
      </dsp:txBody>
      <dsp:txXfrm>
        <a:off x="7261321" y="1707263"/>
        <a:ext cx="3088125" cy="463218"/>
      </dsp:txXfrm>
    </dsp:sp>
    <dsp:sp modelId="{6418EBED-F111-425B-8EE2-06B8B2297A68}">
      <dsp:nvSpPr>
        <dsp:cNvPr id="0" name=""/>
        <dsp:cNvSpPr/>
      </dsp:nvSpPr>
      <dsp:spPr>
        <a:xfrm>
          <a:off x="7261321" y="2224353"/>
          <a:ext cx="3088125" cy="9797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Dolor Sit Amet</a:t>
          </a: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Consectetuer Elit</a:t>
          </a: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Nunc Viverra</a:t>
          </a:r>
        </a:p>
      </dsp:txBody>
      <dsp:txXfrm>
        <a:off x="7261321" y="2224353"/>
        <a:ext cx="3088125" cy="97979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funnel1">
  <dgm:title val=""/>
  <dgm:desc val=""/>
  <dgm:catLst>
    <dgm:cat type="relationship" pri="2000"/>
    <dgm:cat type="process" pri="2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4"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1">
      <dgm:if name="Name2" axis="ch" ptType="node" func="cnt" op="equ" val="2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w" for="ch" forName="item1" refType="w" fact="0.35"/>
          <dgm:constr type="h" for="ch" forName="item1" refType="w" fact="0.35"/>
          <dgm:constr type="t" for="ch" forName="item1" refType="h" fact="0.05"/>
          <dgm:constr type="l" for="ch" forName="item1" refType="w" fact="0.125"/>
          <dgm:constr type="primFontSz" for="ch" forName="item1" op="equ" val="65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if>
      <dgm:else name="Name3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primFontSz" for="ch" forName="rectangle" val="65"/>
          <dgm:constr type="w" for="ch" forName="item1" refType="w" fact="0.225"/>
          <dgm:constr type="h" for="ch" forName="item1" refType="w" fact="0.225"/>
          <dgm:constr type="t" for="ch" forName="item1" refType="h" fact="0.336"/>
          <dgm:constr type="l" for="ch" forName="item1" refType="w" fact="0.261"/>
          <dgm:constr type="primFontSz" for="ch" forName="item1" val="65"/>
          <dgm:constr type="w" for="ch" forName="item2" refType="w" fact="0.225"/>
          <dgm:constr type="h" for="ch" forName="item2" refType="w" fact="0.225"/>
          <dgm:constr type="t" for="ch" forName="item2" refType="h" fact="0.125"/>
          <dgm:constr type="l" for="ch" forName="item2" refType="w" fact="0.1"/>
          <dgm:constr type="primFontSz" for="ch" forName="item2" refType="primFontSz" refFor="ch" refForName="item1" op="equ"/>
          <dgm:constr type="w" for="ch" forName="item3" refType="w" fact="0.225"/>
          <dgm:constr type="h" for="ch" forName="item3" refType="w" fact="0.225"/>
          <dgm:constr type="t" for="ch" forName="item3" refType="h" fact="0.057"/>
          <dgm:constr type="l" for="ch" forName="item3" refType="w" fact="0.33"/>
          <dgm:constr type="primFontSz" for="ch" forName="item3" refType="primFontSz" refFor="ch" refForName="item1" op="equ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else>
    </dgm:choose>
    <dgm:ruleLst/>
    <dgm:choose name="Name4">
      <dgm:if name="Name5" axis="ch" ptType="node" func="cnt" op="gte" val="1">
        <dgm:layoutNode name="ellipse" styleLbl="tr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arrow1" styleLbl="fgShp">
          <dgm:alg type="sp"/>
          <dgm:shape xmlns:r="http://schemas.openxmlformats.org/officeDocument/2006/relationships" type="downArrow" r:blip="">
            <dgm:adjLst/>
          </dgm:shape>
          <dgm:presOf/>
          <dgm:constrLst/>
          <dgm:ruleLst/>
        </dgm:layoutNode>
        <dgm:layoutNode name="rectangle" styleLbl="revTx">
          <dgm:varLst>
            <dgm:bulletEnabled val="1"/>
          </dgm:varLst>
          <dgm:alg type="tx">
            <dgm:param type="txAnchorHorzCh" val="ctr"/>
          </dgm:alg>
          <dgm:shape xmlns:r="http://schemas.openxmlformats.org/officeDocument/2006/relationships" type="rect" r:blip="">
            <dgm:adjLst/>
          </dgm:shape>
          <dgm:choose name="Name6">
            <dgm:if name="Name7" axis="ch" ptType="node" func="cnt" op="equ" val="1">
              <dgm:presOf axis="ch desOrSelf" ptType="node node" st="1 1" cnt="1 0"/>
            </dgm:if>
            <dgm:if name="Name8" axis="ch" ptType="node" func="cnt" op="equ" val="2">
              <dgm:presOf axis="ch desOrSelf" ptType="node node" st="2 1" cnt="1 0"/>
            </dgm:if>
            <dgm:if name="Name9" axis="ch" ptType="node" func="cnt" op="equ" val="3">
              <dgm:presOf axis="ch desOrSelf" ptType="node node" st="3 1" cnt="1 0"/>
            </dgm:if>
            <dgm:else name="Name10">
              <dgm:presOf axis="ch desOrSelf" ptType="node node" st="4 1" cnt="1 0"/>
            </dgm:else>
          </dgm:choose>
          <dgm:constrLst/>
          <dgm:ruleLst>
            <dgm:rule type="primFontSz" val="5" fact="NaN" max="NaN"/>
          </dgm:ruleLst>
        </dgm:layoutNode>
        <dgm:forEach name="Name11" axis="ch" ptType="node" st="2" cnt="1">
          <dgm:layoutNode name="item1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2">
              <dgm:if name="Name13" axis="root ch" ptType="all node" func="cnt" op="equ" val="1">
                <dgm:presOf/>
              </dgm:if>
              <dgm:if name="Name14" axis="root ch" ptType="all node" func="cnt" op="equ" val="2">
                <dgm:presOf axis="root ch desOrSelf" ptType="all node node" st="1 1 1" cnt="0 1 0"/>
              </dgm:if>
              <dgm:if name="Name15" axis="root ch" ptType="all node" func="cnt" op="equ" val="3">
                <dgm:presOf axis="root ch desOrSelf" ptType="all node node" st="1 2 1" cnt="0 1 0"/>
              </dgm:if>
              <dgm:else name="Name16">
                <dgm:presOf axis="root ch desOrSelf" ptType="all node node" st="1 3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17" axis="ch" ptType="node" st="3" cnt="1">
          <dgm:layoutNode name="item2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8">
              <dgm:if name="Name19" axis="root ch" ptType="all node" func="cnt" op="equ" val="1">
                <dgm:presOf/>
              </dgm:if>
              <dgm:if name="Name20" axis="root ch" ptType="all node" func="cnt" op="equ" val="2">
                <dgm:presOf/>
              </dgm:if>
              <dgm:if name="Name21" axis="root ch" ptType="all node" func="cnt" op="equ" val="3">
                <dgm:presOf axis="root ch desOrSelf" ptType="all node node" st="1 1 1" cnt="0 1 0"/>
              </dgm:if>
              <dgm:else name="Name22">
                <dgm:presOf axis="root ch desOrSelf" ptType="all node node" st="1 2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23" axis="ch" ptType="node" st="4" cnt="1">
          <dgm:layoutNode name="item3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4">
              <dgm:if name="Name25" axis="root ch" ptType="all node" func="cnt" op="equ" val="1">
                <dgm:presOf/>
              </dgm:if>
              <dgm:if name="Name26" axis="root ch" ptType="all node" func="cnt" op="equ" val="2">
                <dgm:presOf/>
              </dgm:if>
              <dgm:if name="Name27" axis="root ch" ptType="all node" func="cnt" op="equ" val="3">
                <dgm:presOf/>
              </dgm:if>
              <dgm:else name="Name28">
                <dgm:presOf axis="root ch desOrSelf" ptType="all node node" st="1 1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layoutNode name="funnel" styleLbl="trAlignAcc1">
          <dgm:alg type="sp"/>
          <dgm:shape xmlns:r="http://schemas.openxmlformats.org/officeDocument/2006/relationships" type="funnel" r:blip="">
            <dgm:adjLst/>
          </dgm:shape>
          <dgm:presOf/>
          <dgm:constrLst/>
          <dgm:ruleLst/>
        </dgm:layoutNode>
      </dgm:if>
      <dgm:else name="Name29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1224B5-BC78-4AA9-B63C-75676A61E422}" type="datetimeFigureOut">
              <a:rPr lang="en-US" smtClean="0"/>
              <a:t>3/23/2022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3A8123-B062-49E6-B53F-27C42BD29C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4072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Presentation will be geared towards </a:t>
            </a:r>
            <a:r>
              <a:rPr lang="en-US" b="1" dirty="0"/>
              <a:t>grant program and state education budget decision makers </a:t>
            </a:r>
            <a:r>
              <a:rPr lang="en-US" dirty="0"/>
              <a:t>for grant eligibility determination and program funding.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3A8123-B062-49E6-B53F-27C42BD29CE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4256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This project aims to identify the districts with the most Free and Reduced-Priced Meal (FRPM) program participation and the district twelfth grader’s aggregate scores on the ACT and SAT so that Title I program leaders can determine funding or grant eligibility. These grants and funding could help improve ACT and SAT scores of children from low-income families to help ensure that all children meet challenging state academic standards.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3A8123-B062-49E6-B53F-27C42BD29CE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5295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Title I, Part A of the Elementary and Secondary Education Act provides financial assistance to local educational agencies and schools with high numbers or high percentages of children from low-income families to help ensure that all children meet challenging state academic standards.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3A8123-B062-49E6-B53F-27C42BD29CE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2886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3/23/2022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29819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3/23/2022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98098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3/23/2022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81927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3/23/2022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520980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3/23/2022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3243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3/23/2022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7586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3/23/2022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545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3/23/2022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2771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3/23/2022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42051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3/23/2022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57741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3/23/2022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3152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3/23/2022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43349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3/23/2022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5851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3/23/2022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81491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3/23/2022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25126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3/23/2022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274407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de.ca.gov/ds/ad/filessp.asp" TargetMode="External"/><Relationship Id="rId2" Type="http://schemas.openxmlformats.org/officeDocument/2006/relationships/hyperlink" Target="https://www.federalregister.gov/documents/2018/05/08/2018-09679/child-nutrition-programs-income-eligibility-guidelines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2.ed.gov/programs/titleiparta/index.html" TargetMode="External"/><Relationship Id="rId4" Type="http://schemas.openxmlformats.org/officeDocument/2006/relationships/hyperlink" Target="https://www.cde.ca.gov/ds/ad/filesspfrpm.asp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brandiehatch/" TargetMode="External"/><Relationship Id="rId2" Type="http://schemas.openxmlformats.org/officeDocument/2006/relationships/hyperlink" Target="http://brandiehatch.com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hyperlink" Target="https://www.linkedin.com/in/brandiehatch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6" Type="http://schemas.openxmlformats.org/officeDocument/2006/relationships/hyperlink" Target="http://brandiehatch.com/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7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large, sitting, white, numbers">
            <a:extLst>
              <a:ext uri="{FF2B5EF4-FFF2-40B4-BE49-F238E27FC236}">
                <a16:creationId xmlns:a16="http://schemas.microsoft.com/office/drawing/2014/main" id="{9A5D9ED1-DFCC-4799-89E2-D118451B98D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4" y="0"/>
            <a:ext cx="12191356" cy="6858000"/>
          </a:xfrm>
          <a:prstGeom prst="rect">
            <a:avLst/>
          </a:prstGeom>
        </p:spPr>
      </p:pic>
      <p:sp useBgFill="1">
        <p:nvSpPr>
          <p:cNvPr id="96" name="Freeform 5">
            <a:extLst>
              <a:ext uri="{FF2B5EF4-FFF2-40B4-BE49-F238E27FC236}">
                <a16:creationId xmlns:a16="http://schemas.microsoft.com/office/drawing/2014/main" id="{FE469E50-3893-4ED6-92BA-2985C32B0C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7131809" y="1385982"/>
            <a:ext cx="4031414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:a16="http://schemas.microsoft.com/office/drawing/2014/main" xmlns:p14="http://schemas.microsoft.com/office/powerpoint/2010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89965" y="1673524"/>
            <a:ext cx="3618004" cy="2766592"/>
          </a:xfrm>
        </p:spPr>
        <p:txBody>
          <a:bodyPr>
            <a:normAutofit fontScale="90000"/>
          </a:bodyPr>
          <a:lstStyle/>
          <a:p>
            <a:pPr algn="l"/>
            <a:r>
              <a:rPr lang="en-US" sz="4000" dirty="0"/>
              <a:t>Identifying ACT &amp; SAT Scores for Students from Low-income Families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56431" y="4916725"/>
            <a:ext cx="3485072" cy="401462"/>
          </a:xfrm>
        </p:spPr>
        <p:txBody>
          <a:bodyPr>
            <a:normAutofit fontScale="92500" lnSpcReduction="20000"/>
          </a:bodyPr>
          <a:lstStyle/>
          <a:p>
            <a:pPr algn="l"/>
            <a:r>
              <a:rPr lang="en-US" sz="2300" dirty="0">
                <a:solidFill>
                  <a:srgbClr val="5792BA"/>
                </a:solidFill>
              </a:rPr>
              <a:t>Brandie Hatch</a:t>
            </a:r>
          </a:p>
        </p:txBody>
      </p:sp>
    </p:spTree>
    <p:extLst>
      <p:ext uri="{BB962C8B-B14F-4D97-AF65-F5344CB8AC3E}">
        <p14:creationId xmlns:p14="http://schemas.microsoft.com/office/powerpoint/2010/main" val="15831201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679315-E2C7-4478-B82B-1D4B31A14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Primary Findings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9A3657-9042-4B8B-BA34-660F333625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2594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8E82CD-634C-458A-A0CA-74F1E3D507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 and Recommendations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DC7650-710F-46DE-8E2E-0470E273B8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5063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2A988-A1F3-472B-AC50-566227E0E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AD09E6-93CB-4EC8-A45D-ED67BC6288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>
                <a:hlinkClick r:id="rId2"/>
              </a:rPr>
              <a:t>Income Eligibility Guidelines</a:t>
            </a:r>
            <a:r>
              <a:rPr lang="en-US" dirty="0"/>
              <a:t> can be found from the Food and Nutrition Service Agency of the United States of America.</a:t>
            </a:r>
          </a:p>
          <a:p>
            <a:pPr algn="l"/>
            <a:r>
              <a:rPr lang="en-US" dirty="0">
                <a:hlinkClick r:id="rId3"/>
              </a:rPr>
              <a:t>Free or Reduced-Price Meal School-level Data</a:t>
            </a:r>
            <a:r>
              <a:rPr lang="en-US" dirty="0"/>
              <a:t> and </a:t>
            </a:r>
            <a:r>
              <a:rPr lang="en-US" dirty="0">
                <a:hlinkClick r:id="rId4"/>
              </a:rPr>
              <a:t>Data Dictionary</a:t>
            </a:r>
            <a:r>
              <a:rPr lang="en-US" dirty="0"/>
              <a:t> can be found on the California Department of Education website.</a:t>
            </a:r>
          </a:p>
          <a:p>
            <a:pPr algn="l"/>
            <a:r>
              <a:rPr lang="en-US" dirty="0"/>
              <a:t>U.S. Department of Education Title I, Part A website: </a:t>
            </a:r>
            <a:r>
              <a:rPr lang="en-US" dirty="0">
                <a:hlinkClick r:id="rId5"/>
              </a:rPr>
              <a:t>https://www2.ed.gov/programs/titleiparta/index.html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924982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5722E-EA64-4DB3-9CEF-54AD00D458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2AE68D-4279-4E71-8C63-E71DF59863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endParaRPr lang="en-US" sz="2400" b="1" dirty="0"/>
          </a:p>
          <a:p>
            <a:pPr algn="l"/>
            <a:endParaRPr lang="en-US" sz="2400" b="1" dirty="0"/>
          </a:p>
          <a:p>
            <a:pPr algn="l"/>
            <a:endParaRPr lang="en-US" sz="2400" b="1" dirty="0"/>
          </a:p>
          <a:p>
            <a:pPr algn="l"/>
            <a:r>
              <a:rPr lang="en-US" sz="2400" dirty="0">
                <a:hlinkClick r:id="rId2"/>
              </a:rPr>
              <a:t>http://brandiehatch.com/</a:t>
            </a:r>
            <a:endParaRPr lang="en-US" sz="2400" dirty="0"/>
          </a:p>
          <a:p>
            <a:pPr algn="l"/>
            <a:r>
              <a:rPr lang="en-US" dirty="0">
                <a:hlinkClick r:id="rId3"/>
              </a:rPr>
              <a:t>https://www.linkedin.com/in/brandiehatch/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4354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EF2A0DA-AE81-4A45-972E-646AC2870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 descr="A person smiling for the camera&#10;&#10;Description automatically generated with low confidence">
            <a:extLst>
              <a:ext uri="{FF2B5EF4-FFF2-40B4-BE49-F238E27FC236}">
                <a16:creationId xmlns:a16="http://schemas.microsoft.com/office/drawing/2014/main" id="{130AA8C8-D2E6-43D6-B793-78C6581F33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l="1313" r="14313"/>
          <a:stretch/>
        </p:blipFill>
        <p:spPr>
          <a:xfrm rot="5400000">
            <a:off x="-389622" y="381000"/>
            <a:ext cx="6858000" cy="6096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536FA4E-0152-4E27-91DA-0FC22D184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6257026" y="1"/>
            <a:ext cx="5934973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65D5DC-2861-4AF8-8065-CE147242B6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0493" y="609600"/>
            <a:ext cx="4538124" cy="97045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3200"/>
              <a:t>Brandie Hatch</a:t>
            </a:r>
            <a:br>
              <a:rPr lang="en-US" sz="3200"/>
            </a:br>
            <a:endParaRPr lang="en-US" sz="320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3EA667-3063-49F3-AC2F-1552C7E8F0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00493" y="1732449"/>
            <a:ext cx="4403596" cy="4058751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sz="1800" dirty="0"/>
              <a:t>Data Scientist and Learning Specialist</a:t>
            </a:r>
          </a:p>
          <a:p>
            <a:pPr algn="l"/>
            <a:endParaRPr lang="en-US" sz="1800" dirty="0"/>
          </a:p>
          <a:p>
            <a:pPr algn="l"/>
            <a:r>
              <a:rPr lang="en-US" sz="1800" dirty="0"/>
              <a:t>M. Ed.</a:t>
            </a:r>
            <a:br>
              <a:rPr lang="en-US" sz="1800" dirty="0"/>
            </a:br>
            <a:r>
              <a:rPr lang="en-US" sz="1800" b="1" dirty="0"/>
              <a:t>Information Science and Learning Technologies</a:t>
            </a:r>
          </a:p>
          <a:p>
            <a:pPr algn="l"/>
            <a:endParaRPr lang="en-US" sz="1800" b="1" dirty="0"/>
          </a:p>
          <a:p>
            <a:pPr algn="l"/>
            <a:r>
              <a:rPr lang="en-US" sz="1800" dirty="0">
                <a:hlinkClick r:id="rId6"/>
              </a:rPr>
              <a:t>http://brandiehatch.com/</a:t>
            </a:r>
            <a:endParaRPr lang="en-US" sz="1800" dirty="0"/>
          </a:p>
          <a:p>
            <a:pPr algn="l"/>
            <a:r>
              <a:rPr lang="en-US" dirty="0">
                <a:hlinkClick r:id="rId7"/>
              </a:rPr>
              <a:t>https://www.linkedin.com/in/brandiehatch/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34898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3578B-F053-4156-9B4D-7B6854E35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57E2E1-6F14-42D3-B2EE-438891D77C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457200" indent="-457200" algn="l">
              <a:buAutoNum type="arabicPeriod"/>
            </a:pPr>
            <a:r>
              <a:rPr lang="en-US" sz="18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Identify school districts with the most participants in the Free or Reduced-Priced Meal (FRPM) program.</a:t>
            </a:r>
          </a:p>
          <a:p>
            <a:pPr marL="457200" indent="-457200" algn="l">
              <a:buAutoNum type="arabicPeriod"/>
            </a:pPr>
            <a:r>
              <a:rPr lang="en-US" sz="18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Compare to district twelfth grader’s aggregate scores on the ACT and SAT.</a:t>
            </a:r>
          </a:p>
          <a:p>
            <a:pPr marL="457200" indent="-457200" algn="l">
              <a:buAutoNum type="arabicPeriod"/>
            </a:pPr>
            <a:r>
              <a:rPr lang="en-US" sz="18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We would like to confirm our hypothesis that students in low-income school districts are not meeting/exceeding the benchmark for SAT Math, Evidence-Based Reading &amp; Writing (ERW), and ACT composite scores.</a:t>
            </a:r>
          </a:p>
          <a:p>
            <a:pPr marL="457200" indent="-457200" algn="l">
              <a:buAutoNum type="arabicPeriod"/>
            </a:pPr>
            <a:r>
              <a:rPr lang="en-US" sz="18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Provide findings to Title I program leaders so they can determine funding or grant eligibility. </a:t>
            </a:r>
          </a:p>
          <a:p>
            <a:pPr algn="l"/>
            <a:endParaRPr lang="en-US" sz="1800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  <a:p>
            <a:pPr marL="36900" indent="0" algn="l">
              <a:buNone/>
            </a:pPr>
            <a:r>
              <a:rPr lang="en-US" sz="18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These grants and funding sources could help improve ACT and SAT scores of children from low-income families to help ensure that all children meet challenging state academic standards.</a:t>
            </a:r>
          </a:p>
        </p:txBody>
      </p:sp>
    </p:spTree>
    <p:extLst>
      <p:ext uri="{BB962C8B-B14F-4D97-AF65-F5344CB8AC3E}">
        <p14:creationId xmlns:p14="http://schemas.microsoft.com/office/powerpoint/2010/main" val="11119160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1AD122-AEDC-476E-8F93-401F56597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graphicFrame>
        <p:nvGraphicFramePr>
          <p:cNvPr id="8" name="Content Placeholder 3">
            <a:extLst>
              <a:ext uri="{FF2B5EF4-FFF2-40B4-BE49-F238E27FC236}">
                <a16:creationId xmlns:a16="http://schemas.microsoft.com/office/drawing/2014/main" id="{8C91A77B-E939-47A9-AAC2-03F357708E5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61898167"/>
              </p:ext>
            </p:extLst>
          </p:nvPr>
        </p:nvGraphicFramePr>
        <p:xfrm>
          <a:off x="913795" y="2076450"/>
          <a:ext cx="10353762" cy="37147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F3AC1448-7A7C-4E4F-B467-B91BC4C2B0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123495" y="679938"/>
            <a:ext cx="714375" cy="7143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DAD70F3-B715-4A25-900C-CD73D8B303B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44648" y="5791199"/>
            <a:ext cx="3702703" cy="798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4040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F5AD6E-6B48-49AA-BF22-892CB58E4D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Investigative Process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F10E5123-E4C3-4AFD-8496-079EF303CAF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62598563"/>
              </p:ext>
            </p:extLst>
          </p:nvPr>
        </p:nvGraphicFramePr>
        <p:xfrm>
          <a:off x="4856163" y="609600"/>
          <a:ext cx="6411912" cy="508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1D5428-BB8B-4346-9906-22C38742A8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96055" y="2673350"/>
            <a:ext cx="3942368" cy="3016250"/>
          </a:xfrm>
        </p:spPr>
        <p:txBody>
          <a:bodyPr/>
          <a:lstStyle/>
          <a:p>
            <a:r>
              <a:rPr lang="en-US" dirty="0"/>
              <a:t>Utilizing data from the state of California: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2019 ACT and SAT scores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Free or Reduced-Price Meals (FRPM) School-level data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  <a:p>
            <a:pPr algn="l"/>
            <a:r>
              <a:rPr lang="en-US" dirty="0"/>
              <a:t>Comparing the FRPM percentage of eligible students K-12 data with the ACT and SAT scores based on School Codes.</a:t>
            </a:r>
          </a:p>
        </p:txBody>
      </p:sp>
    </p:spTree>
    <p:extLst>
      <p:ext uri="{BB962C8B-B14F-4D97-AF65-F5344CB8AC3E}">
        <p14:creationId xmlns:p14="http://schemas.microsoft.com/office/powerpoint/2010/main" val="3276954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1F205-E8A9-4237-8AD2-ABD9BF694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>
            <a:normAutofit/>
          </a:bodyPr>
          <a:lstStyle/>
          <a:p>
            <a:r>
              <a:rPr lang="en-US" dirty="0"/>
              <a:t>Title Lorem Ipsum </a:t>
            </a:r>
          </a:p>
        </p:txBody>
      </p:sp>
      <p:graphicFrame>
        <p:nvGraphicFramePr>
          <p:cNvPr id="12" name="Content Placeholder 2" descr="SmartArt graphic">
            <a:extLst>
              <a:ext uri="{FF2B5EF4-FFF2-40B4-BE49-F238E27FC236}">
                <a16:creationId xmlns:a16="http://schemas.microsoft.com/office/drawing/2014/main" id="{1E5659A2-FA7D-4C38-864B-37B42C27540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19622974"/>
              </p:ext>
            </p:extLst>
          </p:nvPr>
        </p:nvGraphicFramePr>
        <p:xfrm>
          <a:off x="914400" y="2076450"/>
          <a:ext cx="10353675" cy="37147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2650774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679315-E2C7-4478-B82B-1D4B31A14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9A3657-9042-4B8B-BA34-660F333625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1865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E70A317-DCED-4E80-AA2D-467D8702E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A926D2-6682-474E-9E32-1FDFAD8C36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1791" y="835383"/>
            <a:ext cx="3382832" cy="349954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endParaRPr lang="en-US" sz="42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6D87845-294F-40CB-BC48-46455460D2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5671" y="0"/>
            <a:ext cx="753632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805E042-9015-4605-86CF-F8CCBB6FBB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7282" t="2252"/>
          <a:stretch/>
        </p:blipFill>
        <p:spPr>
          <a:xfrm>
            <a:off x="5775649" y="951722"/>
            <a:ext cx="5746334" cy="504931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041765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0397E-49FB-4940-AB3D-A4F09715D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29B31B-70C1-46E0-8F7D-3AAC68E883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16394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Arial Nova">
      <a:majorFont>
        <a:latin typeface="Arial Nova Light"/>
        <a:ea typeface=""/>
        <a:cs typeface=""/>
      </a:majorFont>
      <a:minorFont>
        <a:latin typeface="Arial Nova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7E70FC5-1855-47AB-8CE1-CB3C873A898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30CB38EC-895A-4F8F-8F75-E263501ABB5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560E646-30AD-4BA0-97EA-A7A07DF5499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{7AA902F8-1748-4CAE-A56B-54488E2DF4B5}tf11665031_win32</Template>
  <TotalTime>403</TotalTime>
  <Words>524</Words>
  <Application>Microsoft Office PowerPoint</Application>
  <PresentationFormat>Widescreen</PresentationFormat>
  <Paragraphs>62</Paragraphs>
  <Slides>13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Arial Nova</vt:lpstr>
      <vt:lpstr>Arial Nova Light</vt:lpstr>
      <vt:lpstr>Calibri</vt:lpstr>
      <vt:lpstr>Wingdings 2</vt:lpstr>
      <vt:lpstr>SlateVTI</vt:lpstr>
      <vt:lpstr>Identifying ACT &amp; SAT Scores for Students from Low-income Families</vt:lpstr>
      <vt:lpstr>Brandie Hatch </vt:lpstr>
      <vt:lpstr>Problem</vt:lpstr>
      <vt:lpstr>Background</vt:lpstr>
      <vt:lpstr>Investigative Process</vt:lpstr>
      <vt:lpstr>Title Lorem Ipsum </vt:lpstr>
      <vt:lpstr>Visualization</vt:lpstr>
      <vt:lpstr>PowerPoint Presentation</vt:lpstr>
      <vt:lpstr>PowerPoint Presentation</vt:lpstr>
      <vt:lpstr>Primary Findings</vt:lpstr>
      <vt:lpstr>Conclusions and Recommendations</vt:lpstr>
      <vt:lpstr>Sources</vt:lpstr>
      <vt:lpstr>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dc:creator>Brandie Hatch</dc:creator>
  <cp:lastModifiedBy>Brandie Hatch</cp:lastModifiedBy>
  <cp:revision>3</cp:revision>
  <dcterms:created xsi:type="dcterms:W3CDTF">2022-01-02T04:28:08Z</dcterms:created>
  <dcterms:modified xsi:type="dcterms:W3CDTF">2022-03-24T02:43:39Z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